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90F3B-7259-4F1B-993F-21AA46644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98ED0-EEE4-41D9-B259-B2B230ED8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C6BAE-048C-47C3-8353-167D0F379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8626F7-35EE-4E56-ADFA-7E0C2589B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7E71D9-C117-42CB-AE1F-A84D6B9D4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2B4327-0214-43AA-BE04-0286BBFAD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3CB8A1-0660-4CF2-8C4E-1789C52D8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760F1E-15D6-488C-B7C8-C661CB9F2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87D70E-2EA4-4438-BA88-6B6E47752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1FA80-653E-413F-96C5-DBEA04751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6D02C-1D4D-476D-9658-9DC261669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04303215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选修物流课程PPT大纲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lt1">
                  <a:lumMod val="6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物流概述与基本概念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仓储管理与库存控制策略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运输方式与配送网络优化策略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采购与供应商管理策略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信息系统在物流管理中应用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物流成本控制与绩效评价方法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物流概述与基本概念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87" r="5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物流是指物品从供应地向接收地的实体流动过程，包括运输、储存、装卸、搬运、包装、流通加工、配送、信息处理等基本功能。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从传统的物资储运到现代物流的转变，经历了多个阶段，包括物流概念的提出、物流理论的形成、物流技术的发展等。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物流定义及发展历程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物流基础设施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包括交通运输设施、仓储设施、装卸搬运设施、包装设施等。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物流技术装备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包括物流信息技术、物流自动化技术、物流智能化技术等。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物流管理要素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包括物流计划、物流组织、物流指挥、物流协调、物流控制等。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物流系统组成要素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56" r="189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我国物流业发展迅速，但与发达国家相比仍存在一定差距，如物流成本高、效率低、服务质量不高等问题。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国内物流发展现状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发达国家物流业已经形成了较为完善的物流体系，具有高效、便捷、安全等特点，值得我们借鉴和学习。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国外物流发展现状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国内外物流发展现状对比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未来物流趋势预测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随着人工智能、大数据等技术的发展，物流行业将越来越智能化，实现自动化、无人化操作。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经济全球化将促进物流行业的全球化发展，实现跨国、跨地区的物流服务。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环保意识的提高将推动物流行业向绿色化方向发展，减少污染、节约能源。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物流行业将更加注重协同化发展，实现供应链上下游企业之间的紧密合作，提高整体效率。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仓储管理与库存控制策略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根据物流需求预测，合理规划仓储设施规模、布局和设备配置，确保满足物流作业需求。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设施规划原则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布局设计原则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417" r="21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安全与环保要求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遵循货物流动顺畅、操作便捷、空间利用高效等原则，设计合理的仓储布局方案。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在仓储设施规划与布局中，充分考虑安全因素和环保要求，确保仓储作业安全、环保。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仓储设施规划与布局设计原则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879" r="38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库存分类方法及ABC分类管理策略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库存分类方法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根据货物重要性、价值、销售速度等因素，将库存分为不同类别，以便进行有针对性的管理。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ABC分类管理策略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将库存分为A、B、C三类，针对不同类别制定相应的管理策略，如重点管理A类货物，适当放宽B类货物管理，简化C类货物管理等。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分类管理优势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通过库存分类管理，可以提高库存管理效率，降低库存成本，优化库存结构。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订货点技术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通过设置合理的订货点，当库存量下降到订货点时触发订货操作，以确保库存及时得到补充。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定量订货模型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根据历史销售数据、需求预测等因素，建立定量订货模型，计算出每次订货的最佳数量。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技术与模型应用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将订货点技术和定量订货模型应用于实际库存管理中，可以提高库存周转率，降低库存积压风险。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订货点技术和定量订货模型应用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在库存管理中遵循先进先出的原则，确保先入库的货物先出库，避免货物长期积压导致过期、损坏等问题。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先进先出原则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通过采用合理的货位管理、批次管理等方法，确保先进先出原则得到有效实施。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875" r="20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实施先进先出原则可以提高库存管理质量，降低库存损耗和浪费，提高客户满意度。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先进先出原则在库存管理中实施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运输方式与配送网络优化策略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公路运输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铁路运输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水路运输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航空运输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运输方式选择及特点比较分析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919" r="1491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9931" r="199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灵活便捷，适合中短途运输和门到门服务；但受天气和交通状况影响较大。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承载量大，成本低，适合长途大宗货物运输；但运输时间较长，不够灵活。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运量大、成本低，适合国际远洋运输和大宗原材料运输；但受自然条件和港口设施限制。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速度快、安全性高，适合紧急、贵重物品运输；但成本较高，承载量有限。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适应性原则、协调性原则、经济性原则、战略性原则。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客户需求分布、交通条件、土地价格、自然条件、政策环境等。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配送中心选址原则及影响因素研究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启发式算法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通过模拟退火、遗传算法等智能优化算法求解配送路线问题，提高求解效率。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节约里程法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通过合并多个客户的配送需求，规划出最短配送路线，降低运输成本。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运用数学方法求解最优配送路线，实现运输距离和运输成本的最小化。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配送路线优化方法探讨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https://d.book118.com/936043032151010054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2024-09-21T20:35:05.554</cp:lastPrinted>
  <dcterms:created xsi:type="dcterms:W3CDTF">2024-09-21T12:35:05Z</dcterms:created>
  <dcterms:modified xsi:type="dcterms:W3CDTF">2024-09-21T12:35:07Z</dcterms:modified>
</cp:coreProperties>
</file>