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9BDEA-3C8E-407C-BF8E-1408AD864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A893D-BC59-408C-9573-6CB6011F5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7E6BB-0F6B-457C-A9D2-C46B7E6EA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FA78D-91C7-4202-902C-756FFD030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E43BEE-5560-4AB5-BA2D-37EA73533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D5A345-C4EB-4964-AA29-2324EDC4E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BDA441-784D-4FA0-BB52-707C268F1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FB4D9-D141-4C1B-9A6E-788EF99B2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3D505-5366-4031-BD36-F8C7994CD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57937-E835-4BA2-BAD1-E421A2104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3798D-BE26-4CA2-87D4-52C86448C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44000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设备管理中的危险源与风险评估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设备管理中的危险源识别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设备管理中风险评估实践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危险源控制与风险防范措施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通过识别和管理危险源，降低设备故障率，提高设备运行安全性。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提高设备安全性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确保员工在操作设备时免受危险源的伤害，保障员工人身安全。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遵守国家和行业相关法规和标准，确保企业合规经营。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涵盖机械危险、电气危险、化学危险、辐射危险等各种危险源。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阐述危险源识别、风险评估、风险控制等管理流程和措施。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包括生产设备、辅助设备、办公设备等各类设备。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介绍定性评估、定量评估等风险评估方法。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设备管理中的危险源识别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可能导致人员伤亡、财产损失、环境污染等不良后果的根源或状态。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根据性质不同，可分为物理性、化学性、生物性和心理性四类。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凭借专业人员的经验、知识和技能进行分析判断。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参考类似设备或工艺的危险源识别结果。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对照有关标准、法规、检查表或依靠分析人员的观察分析能力，借助于经验和判断能力直观地对评价对象的危险源进行分析的方法。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设备运行中危险源识别方法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设备运转中的部件、工具、工件等造成的伤害，如卷入、撞击、割伤等。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电气伤害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火灾爆炸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中毒窒息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电气设备产生的电击、电伤、电磁辐射等造成的伤害。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设备内部或外部环境中的可燃物质与空气混合达到爆炸极限，遇到明火或高温引起的燃烧或爆炸。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设备内部或外部环境中的有毒有害物质泄漏，导致人员中毒或窒息。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典型危险源案例分析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通过专家经验、历史数据等主观判断，对风险进行描述和分类。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运用数学模型、统计分析等客观手段，对风险进行量化和计算。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结合定性和定量评估方法，对风险进行全面、系统的分析。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识别设备运行过程中可能存在的危险源和风险。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对识别出的风险进行分析，包括风险来源、发生概率、影响程度等。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根据风险分析结果，对风险进行评价和等级划分。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针对不同等级的风险，制定相应的控制措施和管理策略。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风险发生概率低，影响程度较小，可通过常规管理措施加以控制。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风险发生概率适中，影响程度中等，需要采取一定的管理措施进行防范。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风险发生概率高，影响程度严重，必须采取严格的管理措施和应急预案进行应对。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https://d.book118.com/936044000154010050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2024-09-16T02:24:10.396</cp:lastPrinted>
  <dcterms:created xsi:type="dcterms:W3CDTF">2024-09-15T18:24:10Z</dcterms:created>
  <dcterms:modified xsi:type="dcterms:W3CDTF">2024-09-15T18:24:12Z</dcterms:modified>
</cp:coreProperties>
</file>