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34820-B169-4A0D-A333-CA1169483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F0EA3-EB6E-4BC8-BD98-84C6816E1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1F62B-E554-4BC0-9235-EA12E8847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0DFD9-069C-43D9-B665-68A6A9724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364321-52EA-4998-8A28-9668C5CD2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5769A5-9210-406A-9751-496A06F87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A62260-4DC6-476E-8790-08FD861DB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07839F-0EA0-432D-B3AC-14EDCD16A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0F46CF-ADB6-4A38-9DCF-3ADB0F36F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54FE5-39F4-435A-BC3E-4541E5BA8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0EC01-AAF6-4228-A132-32F81A1C1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04501415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审核的监督和监控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监督机制建立与实施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监控策略制定与执行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审核结果运用与持续改进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审核目的与意义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确保组织目标的实现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通过审核，可以确保组织的各项活动都符合既定的目标和计划，从而促进组织整体目标的实现。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识别和改进问题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审核过程中可以发现存在的问题和不足之处，进而提出改进措施，帮助组织不断完善和提升。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保障利益相关方的权益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审核可以确保组织的运作符合法律法规和利益相关方的要求，从而保障各方的权益。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74" r="316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审核的范围通常包括组织的各项活动、过程、产品和服务，以及与之相关的质量管理体系、环境管理体系等。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审核的对象可以是组织内部的各个部门、岗位和人员，也可以是组织外部的供应商、合作伙伴等。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审核范围与对象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42" r="1884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审核流程与方法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确定审核目标、范围和计划，组建审核团队，准备审核工具和资料。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通过访谈、观察、检查文件等方式收集信息，对审核对象进行评估和分析。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整理审核发现，编写审核报告，提出改进意见和建议。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对改进措施的落实情况进行跟踪和验证，确保问题得到有效解决。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审核准备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现场审核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审核报告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跟踪审核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监督机制建立与实施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625" r="6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设立专门的审核监督机构，负责全面监控审核活动的合法性和规范性。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明确监督机构的职责范围，包括监督审核流程、审核人员行为、审核结果公正性等方面。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建立多层次的监督体系，确保各级监督机构之间职责清晰、协调配合。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监督机构设置及职责划分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139" b="111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681" b="36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788" b="57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监督制度建设与完善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制定详细的监督制度，包括监督程序、监督标准、监督措施等，确保监督工作有章可循。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不断完善监督制度，根据审核工作实际情况及时调整和优化监督措施。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加强对监督制度的宣传和培训，提高相关人员对监督制度的认识和执行力。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综合运用多种监督手段，如现场监督、抽查监督、数据分析等，确保监督工作全面覆盖。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建立监督效果评估机制，定期对监督工作进行评估和总结，及时发现问题并改进。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195" b="1119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加强对监督人员的培训和管理，提高监督人员的专业素质和监督能力。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629" b="562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监督手段运用及效果评估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监控策略制定与执行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https://d.book118.com/936045014150010052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2024-09-19T04:05:17.226</cp:lastPrinted>
  <dcterms:created xsi:type="dcterms:W3CDTF">2024-09-18T20:05:17Z</dcterms:created>
  <dcterms:modified xsi:type="dcterms:W3CDTF">2024-09-18T20:05:19Z</dcterms:modified>
</cp:coreProperties>
</file>