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70284-BF83-433E-84EB-512CE8F09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F188F-335B-489B-9073-1E351047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F1405-90A6-4C7C-A009-A6F31C22F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02E62-53F0-447B-9A7E-330E645C5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01758-E63D-4C1B-82C6-C82CCD491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E5067-67A4-455E-ABFC-BBB0F4929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3325B-B16B-4D64-A23E-F9DC69E3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BDECF-C91B-4788-BA5E-090935F5E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FA065-4ECD-4D3E-B537-CCBF085F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11FDB-23D0-491B-9243-55D7F991A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E74FB-6D19-4224-ABC4-C153E1B37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500350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终末消毒护理的案例分享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5" r="319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17" r="31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终末消毒护理是指在患者出院或死亡后，对病患接触过的环境、物品等进行全面的清洁和消毒的过程。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消除或减少病原体，防止疾病传播，保障患者和医护人员的健康，以及为下一个患者提供一个安全卫生的治疗环境。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通过有效的消毒措施，可以显著降低医院内交叉感染的风险，保护患者的健康。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控制交叉感染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良好的消毒措施有助于提高医疗质量，为患者提供更好的治疗环境。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作为疫情防控的重要环节，终末消毒护理对于维护公共卫生和保障社会稳定具有重要意义。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32" r="151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919" b="1291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293" b="112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消毒方法与步骤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清除表面污渍、垃圾和杂物，为后续消毒工作打好基础。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采用物理或化学方法杀灭病原体，可选择紫外线消毒、化学消毒剂等。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通过开窗通风或使用空气净化设备，改善室内空气质量。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对消毒后的环境进行检查，确保消毒效果达标，并对不足之处进行改进。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通风换气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检查与反馈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终末消毒护理的准备工作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对消毒人员进行专业培训，确保他们了解消毒流程、消毒剂使用方法和注意事项。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提供合适的个人防护装备，如口罩、手套、防护服等，以降低消毒过程中可能产生的风险。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人员培训与防护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准备紫外线灯、臭氧发生器等消毒设备，确保其性能良好，并按照消毒需求进行合理配置。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准备各种消毒剂、清洁剂等消毒用品，确保种类齐全、质量可靠。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消毒设备与用品准备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对需要消毒的环境进行彻底清洁，去除表面污渍、尘埃等污染物。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整理环境中的物品，将需要消毒的物品进行分类、标记，以便后续消毒处理。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环境清洁与整理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终末消毒护理的实施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602" r="86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紫外线消毒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利用紫外线杀菌原理，对空气中的细菌和病毒进行灭活。需注意使用时避免紫外线直接照射人体，以免造成损伤。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臭氧消毒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通过臭氧的强氧化性对空气中的细菌和病毒进行灭活。臭氧消毒后需开窗通风，以免对人体造成不良影响。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https://d.book118.com/936050035044010045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2024-09-13T23:33:14.162</cp:lastPrinted>
  <dcterms:created xsi:type="dcterms:W3CDTF">2024-09-13T15:33:14Z</dcterms:created>
  <dcterms:modified xsi:type="dcterms:W3CDTF">2024-09-13T15:33:16Z</dcterms:modified>
</cp:coreProperties>
</file>