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D63C3-F853-47B6-B9C4-453860EA6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95410-361E-48B8-87C8-345895932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8232C-3044-4930-8952-5A9E679E4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472BB-5FD1-4021-827D-B95B98717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8DE26C-8B2A-4DE0-8216-72D5F7D1E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3DCD2A-008F-47F7-9B15-715E47EF9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5C69CE-DF6F-4F77-8324-329C26932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9E3F6-2863-47B3-BD81-6565FE450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44138-2316-4290-AA73-095C7EB5E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C377B-9E86-4EE5-B488-92A8766A1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1EE4A-8B0E-4F9B-8343-6AF24F392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5021200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《巩固新生政权之》ppt课件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新生政权面临的挑战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巩固新生政权的策略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巩固新生政权的实践与效果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新生政权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指在革命或政变后建立的新政权，需要经过一段时间的巩固和发展。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在20世纪的中国，经历了多次革命和政变，如辛亥革命、北伐战争、土地革命战争等，这些事件后都建立了新生政权，但都需要经过一段时间的巩固和发展。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新生政权在建立之初往往面临各种内外挑战，如经济困难、政治不稳定、外部势力干涉等，因此巩固新生政权对于维护国家安全和社会稳定具有重要意义。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本ppt课件旨在探讨如何巩固新生政权，为相关人士提供参考和借鉴。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通过深入分析和研究新生政权的巩固问题，有助于提高人们对国家安全和社会稳定的意识，为相关人士提供有益的思路和方法，促进国家的发展和繁荣。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新生政权面临的挑战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经济发展水平低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新生政权面临经济基础薄弱的挑战，需要快速提升国家经济实力，满足人民的基本生活需求。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产业结构不合理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传统产业占据主导地位，新兴产业发展不足，需要加快产业转型升级，提高经济竞争力。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资源短缺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一些新生政权面临资源短缺的挑战，需要寻求外部资源支持，保障国家经济发展的可持续性。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新生政权需要解决历史遗留的社会问题，化解社会矛盾，维护社会稳定。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社会矛盾突出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教育资源分配不均，教育水平整体较低，需要加强教育投入，提高国民素质。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教育水平落后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医疗卫生体系不健全，医疗设施和服务水平不能满足人民需求，需要改善医疗卫生条件。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医疗卫生条件差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新生政权需要建立完善的政治体制，保障人民的基本权利和自由。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政治体制不完善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法律体系不健全，司法独立性不足，需要加强法治建设，保障法律的公正和权威。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法治建设滞后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一些外部势力试图干涉新生政权的内政，新生政权需要应对外部势力的挑战，维护国家的主权和独立。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外部势力干预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巩固新生政权的策略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https://d.book118.com/936050212005010040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2024-09-06T04:18:30.298</cp:lastPrinted>
  <dcterms:created xsi:type="dcterms:W3CDTF">2024-09-05T20:18:30Z</dcterms:created>
  <dcterms:modified xsi:type="dcterms:W3CDTF">2024-09-05T20:18:32Z</dcterms:modified>
</cp:coreProperties>
</file>