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689295-5331-4593-9050-36A04A636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F246DF-796A-4AC3-B5C0-40F32DFC2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CF2CBB-CD3C-4728-93A9-C0DE37CBA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D9B258-00F7-4950-B941-336768A58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E67259-5884-4956-BC9A-A2A2243A0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1D9AFF-B534-49C8-A684-AE4DD99CA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76C9A6-287E-405E-888E-FF71A8630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4163C6-89C6-42B4-80B8-7F4F874AF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FB0AF2-799B-4C9F-866B-EAB2BD746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94ED3C-3BF8-4AB8-A1F4-7D4ABC7FD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04044D-7063-464D-B02F-89DA8A75A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05101100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礼仪起源详解课件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礼仪的起源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礼仪的种类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礼仪的原则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礼仪的实践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礼仪的起源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000" r="16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原始社会的礼仪起源于人类早期的生存需求和部落文化，是人们为了维系部落关系、表达敬意和加强团结而形成的行为规范。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在原始社会，人们面临着生存的挑战，需要共同狩猎、采集食物和抵御危险。为了维护部落的稳定和团结，人们逐渐形成了一些简单的仪式和规矩，如祭祀、图腾崇拜等，这些成为最早的礼仪形式。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原始社会的礼仪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古代社会的礼仪更加复杂和规范化，与等级制度和宗教信仰密切相关，成为统治阶层维护社会秩序和体现身份地位的重要手段。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的发展，礼仪逐渐渗透到各个阶层和领域。在古代社会，礼仪与等级制度相结合，不同身份地位的人有不同的行为规范和礼节。此外，宗教信仰在礼仪中也有重要地位，各种宗教仪式和祭典成为人们生活中不可或缺的部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古代社会的礼仪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现代社会的礼仪更加注重个性表达和人际交往的和谐，随着全球化的进程，各国文化交流使得礼仪更加多元化和包容。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现代社会，随着人们思想观念的转变和人际交往方式的多样化，礼仪逐渐成为个人修养和社会文明程度的体现。同时，随着全球化的加速，各国文化交流日益频繁，礼仪也逐渐呈现出多元化和包容的特点。现代礼仪更加强调尊重他人、理解文化差异和促进人际关系的和谐，成为构建和谐社会的重要基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现代社会的礼仪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个人修养的体现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通过遵守礼仪规范，能够展现出一个人文明、有教养、有风度、有魅力的形象，从而赢得他人的尊重和信任。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礼仪是个人的思想道德水平、文化修养、交际能力的外在表现，对个人形象的塑造和自身修养的提高起着重要的作用。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225" b="1322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社会秩序的维护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礼仪是社会文明进步的催化剂，通过遵守礼仪规范，能够促进社会和谐、安定和有序。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在公共场合遵守礼仪，能够营造出一种尊重他人、关心他人的氛围，有利于维护社会秩序和公共利益。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在国际交往中，礼仪成为了一种国际性的文化语言，是不同国家和地区之间相互了解、沟通的桥梁。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遵守国际礼仪能够展现出一个国家和民族的文化底蕴和文明程度，有利于国际友好交往和合作。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国际交往的准则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https://d.book118.com/936051011003010040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2024-09-06T03:36:00.101</cp:lastPrinted>
  <dcterms:created xsi:type="dcterms:W3CDTF">2024-09-05T19:36:00Z</dcterms:created>
  <dcterms:modified xsi:type="dcterms:W3CDTF">2024-09-05T19:36:02Z</dcterms:modified>
</cp:coreProperties>
</file>