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7049C-4E48-4BBA-A4DB-D5077A1F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5083A-2C2D-4961-AF07-3A27EAA23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522C4-8620-4680-A265-D134193D9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7A440-378D-44C4-829B-F6EB3002B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C6E53C-DF81-40E3-B99E-B5DA75EF4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C634E-7383-47D2-BD16-EAD6A04C7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2DFD45-CB10-46CD-BEAA-D1809E23E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55735-8A4C-4649-B8D1-2B1B4970B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9EB9D-D809-4007-ABA6-E1C58725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031A8-F93C-44F0-986F-B681A0048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8670D-67E5-4587-BDA5-1F067E899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510202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工程测量实践报告总结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工程测量实践内容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工程测量实践结果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工程测量实践总结与展望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随着我国城市化进程的加速，工程建设规模不断扩大，对工程测量的需求也日益增加。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工程测量是工程建设中的重要环节，对于保障工程质量、安全和进度具有重要意义。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实践目的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通过实践，加深对工程测量理论知识的理解，提高实际操作技能。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掌握工程测量的基本流程和方法，熟悉测量仪器的使用和维护。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培养解决实际问题的能力，为今后从事工程测量工作打下基础。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工程测量实践内容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全球定位系统（GPS）测量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利用GPS技术进行高精度定位和测量，适用于大范围、长距离的测量项目。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遥感测量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通过卫星或飞机搭载的传感器获取地面信息，进行地形、地物等测量。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传统测量方法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如水准测量、角度测量、距离测量等，适用于不同精度和范围的需求。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测量技术与方法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包括确定测量范围、收集资料、制定测量方案等。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实地测量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根据测量方案进行实地数据采集，包括定位、角度、距离等测量。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对采集的数据进行整理、计算、分析，得出测量结果。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成果提交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将测量结果以报告形式提交给相关方，包括图表、数据等。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测量流程与步骤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根据测量方案和实地情况，收集相关数据，包括定位坐标、角度、距离等。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对收集的数据进行整理、转换、计算等处理，以满足后续分析的需要。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利用专业软件和工具，对处理后的数据进行统计分析，得出相关结论和建议。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将分析结果应用于实际工程中，指导施工、监测等工作。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测量数据收集与分析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工程测量实践结果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https://d.book118.com/936051020223010043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2024-09-11T22:33:13.100</cp:lastPrinted>
  <dcterms:created xsi:type="dcterms:W3CDTF">2024-09-11T14:33:13Z</dcterms:created>
  <dcterms:modified xsi:type="dcterms:W3CDTF">2024-09-11T14:33:15Z</dcterms:modified>
</cp:coreProperties>
</file>