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FFB6A-7234-48A0-995E-8F5F6BC84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0C7DF-DC71-4CF3-AC6D-1AC3CCA3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2F463-A681-452B-BC55-60246E76E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3CDBF-B55A-45AE-9017-ADD6FDD2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F6BFE-87EF-4C68-8F0B-81B610072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44D97-2436-4DB6-9165-F490568E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80B5E-A156-45AD-BBF9-48BF5118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8CF9E-C065-453F-94FF-2D2B22B0E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93217-CFEB-4BDB-B371-85543C6E0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67F5D-8E16-42AF-8255-014D3B327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28823-E124-4DE6-939A-9219388C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53144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孕期和产后乳房护理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孕期乳房变化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孕期乳房护理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产后乳房护理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乳房问题的预防和处理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特殊情况下的乳房护理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孕期乳房变化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乳房增大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随着妊娠的进展，孕妇的乳房会逐渐增大，这是由于乳腺组织增生和脂肪沉积所致。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乳晕颜色变化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孕期乳晕的颜色可能会加深，有时甚至出现一些小的凸起或颗粒状物。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乳腺组织增生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为适应哺乳的需要，孕期乳腺组织会明显增生，为产后乳汁分泌做准备。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乳房增大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孕妇应选择舒适、合体的内衣，以支撑增大的乳房，避免乳房下垂和不适。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选择合适的内衣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孕妇应保持乳房的清洁，避免细菌感染的风险。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孕期应避免过度刺激乳房，以免引起宫缩或其他不适。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避免过度刺激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孕期乳房护理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产后尽早开始哺乳，有助于刺激乳汁分泌和乳腺管的通畅。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正确使用吸奶器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哺乳前后应保持乳房的清洁，避免细菌感染。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如果需要使用吸奶器，应正确使用，以免造成乳房损伤。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产后乳房护理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孕期乳房护理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选择专门为孕妇设计的内衣，能够提供更好的支撑和舒适度，避免乳房下垂和不适。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4" b="234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孕妇内衣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内衣材质应透气性好，避免过紧和闷热，保持乳房干爽。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材质透气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随着孕期的发展，适时调整内衣的尺寸，以确保舒适度和支撑效果。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调整尺寸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选择合适的内衣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保持乳房清洁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温水清洁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使用温水轻轻擦拭乳房，保持清洁卫生，避免使用刺激性强的清洁剂。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干燥护理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洗完澡后及时擦干乳房，保持干燥，有助于预防乳腺炎等疾病。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孕妇应定期检查乳房，如有异常情况及时就医。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过度刺激乳头可能导致子宫收缩和早产，应避免频繁刺激。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875" b="4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避免频繁刺激乳头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避免穿着过紧的内衣和衣服，减少对乳头的摩擦和刺激。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注意穿着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如需清洁乳头，应使用温和的清洁剂和擦拭方式，避免过度刺激。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避免过度刺激乳头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产后乳房护理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https://d.book118.com/936053144002010034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2024-09-02T22:18:04.083</cp:lastPrinted>
  <dcterms:created xsi:type="dcterms:W3CDTF">2024-09-02T14:18:04Z</dcterms:created>
  <dcterms:modified xsi:type="dcterms:W3CDTF">2024-09-02T14:18:06Z</dcterms:modified>
</cp:coreProperties>
</file>