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29A31E-B30C-4DDD-A2D5-78AD7A480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1C423-6915-441E-8980-1F1BFEB45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85FE74-12C5-4C03-ADBF-1D6C42619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783E09-B08F-44BD-955F-C900E724C2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3946B5-403C-4741-B45E-0DDACACBC7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969F9F-6182-4ED6-8341-F7D874AA8B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BBEA9B-64D2-41C5-A728-391222ADE4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4AE8D-FD89-476F-B718-6B777C827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533632-3DB2-4868-B0FF-181F0E1D7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0F850A-E223-4DC6-AFC1-ADA3572D3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A51E6-F97F-446C-8790-396504116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05510400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《资产计价》ppt课件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资产计价概述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资产计价的分类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资产计价的程序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资产计价的评估方法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资产计价的应用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资产计价的未来发展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资产计价概述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 r="18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资产计价的定义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资产计价是指对企业所拥有或控制的资产进行价值评估和确定的过程。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资产计价是会计学中的重要概念，涉及到企业资产的真实、公允价值的反映。</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资产计价是企业财务报表编制的基础，对资产负债表、利润表和现金流量表等报表的准确性产生直接影响。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资产计价有助于投资者、债权人和其他利益相关者了解企业的财务状况和经营成果，从而做出正确的经济决策。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资产计价的重要性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1875" r="21875"/>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资产计价应遵循客观性、谨慎性、及时性和一致性等原则。</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资产计价可以采用历史成本法、重置成本法、可变现净值法、现值法和公允价值法等多种方法。</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根据不同资产的特点和实际情况，选择合适的资产计价方法，以准确反映资产的真实价值。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资产计价的原则和方法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资产计价的分类</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初始计量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确定资产首次入账的价值。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后续计量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在初始计量后，对资产价值的重新评估或调整。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按资产计价目的分类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28" r="80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按照资产取得时的实际成本计价。</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历史成本</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按照当前市场条件下重新购置相同资产所需支付的成本计价。</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重置成本</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预期未来现金流入扣除相关税费和处置费用后的净值。</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可变现净值</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考虑货币时间价值因素的计量标准。</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现值</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按资产计价标准分类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某一特定时间点的资产价值。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时点计价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某一时间段内的平均资产价值。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期间计价</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按资产计价时间分类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资产计价的程序</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07" r="1740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在资产计价中，首先需要明确计价对象，即需要计价的具体资产。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确定计价对象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根据资产的性质、用途等对其进行分类管理，以便于后续的计价处理。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确定计价对象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根据资产的特点和市场状况，选择适当的计价基准，如历史成本、重置成本等。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在选定计价基准的基础上，确定具体的计价方法，如市场比较法、成本法等。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确定计价标准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确定计价方法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选择计价基准</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确定计价时间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确定计价时点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根据资产的特点和市场变化情况，选择适当的计价时点。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定期重估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对于需要定期重估的资产，应按照规定的周期进行重估。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https://d.book118.com/936055104005010033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2024-09-01T10:36:13.405</cp:lastPrinted>
  <dcterms:created xsi:type="dcterms:W3CDTF">2024-09-01T02:36:13Z</dcterms:created>
  <dcterms:modified xsi:type="dcterms:W3CDTF">2024-09-01T02:36:15Z</dcterms:modified>
</cp:coreProperties>
</file>