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AB4D9-9E1A-4CDA-AEA8-DDA611F12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E773B-6EDB-45F7-942D-EBAFC29ED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1DE6-3215-4764-9238-BE7C1EAEA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B3B87-0EA8-4F96-9A8E-14239F03A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09C361-CEE4-42E5-B6BC-660BDF32F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F53B3-E211-446D-A3A2-A76D8B0AA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81EA7-E22E-4EA7-B1A3-7D0BA0100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6680C-8D32-46F9-B605-F7D5F2B96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79150-FBDE-473F-BB0E-429941584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AB0F1-0544-448C-9FB9-B16074605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85D10-A644-4B00-A33F-7A0A6C84D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0013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老年危重患者的护理流程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老年危重患者的护理流程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老年危重患者的常见护理问题与应对措施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老年危重患者的家庭护理指导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老年危重患者是指年龄在60岁以上的、病情严重、随时可能发生生命危险的患者。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老年危重患者通常存在多种慢性疾病，身体机能衰退，免疫力低下，容易发生并发症，病情变化快，恢复期长，需要特别的护理和关注。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老年危重患者的定义与特点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老年危重患者常见的病因包括心血管疾病、呼吸系统疾病、糖尿病等慢性疾病。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老年人由于身体机能的衰退，容易发生意外伤害，如骨折、烫伤、摔伤等。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老年人免疫系统功能下降，容易发生感染，如肺炎、尿路感染等。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老年危重患者的常见病因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老年危重患者的护理需求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包括口腔护理、皮肤护理、排泄护理等，以保持患者的舒适和卫生。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密切观察患者的生命体征、意识状态、病情变化等，及时发现并处理异常情况。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根据患者的营养需求和饮食喜好，提供合适的食物和营养支持，保证患者的营养摄入。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关注患者的心理状态，提供心理支持和安慰，帮助患者保持良好的心理状态。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老年危重患者的护理流程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对老年危重患者的体温、脉搏、呼吸、血压等生命体征进行实时监测，评估患者的生理状态。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密切观察患者症状表现，如疼痛、呼吸困难、恶心呕吐等，及时发现并处理异常情况。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详细了解患者既往病史、用药史、过敏史等情况，为诊断提供依据。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病史了解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进行全面体格检查，评估患者的整体健康状况和器官功能。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根据评估与诊断结果，为患者制定个性化护理计划，明确护理目标。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针对患者的具体情况，制定相应的护理措施，如药物治疗、饮食调整、康复训练等。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制定紧急处理预案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针对可能出现的紧急情况，制定相应的紧急处理预案，确保患者得到及时有效的救治。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按照护理计划，严格执行各项护理措施，确保患者得到全面、专业的护理服务。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严格执行护理措施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在护理过程中，密切观察患者病情变化，及时发现并处理异常情况。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对护理过程进行详细记录，包括患者病情变化、护理措施执行情况等。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定期对患者护理效果进行评估，了解护理目标的实现情况。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根据评估结果，及时调整护理计划，优化护理措施，提高护理效果。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与患者及家属保持良好沟通，了解他们对护理工作的满意度和意见反馈，持续改进护理服务。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护理效果的评估与调整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https://d.book118.com/936100131021010042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2024-09-09T08:58:36.329</cp:lastPrinted>
  <dcterms:created xsi:type="dcterms:W3CDTF">2024-09-09T00:58:36Z</dcterms:created>
  <dcterms:modified xsi:type="dcterms:W3CDTF">2024-09-09T00:58:38Z</dcterms:modified>
</cp:coreProperties>
</file>