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7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7A648-9E9A-4ED2-BF5A-45D9A4F14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D2E20-CA19-4F18-A718-17991014E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519C6-B15A-4972-B608-7AE48CE27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E9C1B-D647-4FA3-BD85-174BEDCAD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C6D921-58D5-47E1-A4BF-8EF798088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9815B6-A7A6-4053-ADEA-462806106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03A227-E329-4E21-AA6D-BA5C96510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838AE-67CC-4280-A529-074501B0F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DD323-DE01-4BA5-8188-5C1B72D31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C216B-7811-4094-BD30-6C498D499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DFF19-E932-49D8-A857-7A735B52F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14" r:id="rId2"/>
    <p:sldLayoutId id="2147485915" r:id="rId3"/>
    <p:sldLayoutId id="2147485916" r:id="rId4"/>
    <p:sldLayoutId id="2147485917" r:id="rId5"/>
    <p:sldLayoutId id="2147485918" r:id="rId6"/>
    <p:sldLayoutId id="2147485919" r:id="rId7"/>
    <p:sldLayoutId id="2147485920" r:id="rId8"/>
    <p:sldLayoutId id="2147485921" r:id="rId9"/>
    <p:sldLayoutId id="2147485922" r:id="rId10"/>
    <p:sldLayoutId id="214748592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0100313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销售谈判技巧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销售谈判的准备工作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销售谈判的沟通技巧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销售谈判的应对策略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销售谈判的促成技巧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销售谈判的后续工作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销售谈判的准备工作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了解客户需求</a:t>
            </a:r>
            <a:endParaRPr lang="zh-CN" altLang="en-US"/>
          </a:p>
        </p:txBody>
      </p:sp>
      <p:sp>
        <p:nvSpPr>
          <p:cNvPr id="104889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收集客户信息：了解客户的背景、需求和偏好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确定谈判目标：明确销售谈判的目的和预期结果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分析竞争对手：了解市场上的竞争对手和产品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制定谈判策略：根据客户的需求和竞争对手的情况，制定合适的谈判策略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制定谈判策略</a:t>
            </a:r>
            <a:endParaRPr lang="zh-CN" altLang="en-US"/>
          </a:p>
        </p:txBody>
      </p:sp>
      <p:sp>
        <p:nvSpPr>
          <p:cNvPr id="1048932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了解客户需求和期望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分析竞争对手和产品优劣势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确定谈判目标和底线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制定灵活多变的谈判策略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确定谈判底线</a:t>
            </a:r>
            <a:endParaRPr lang="zh-CN" altLang="en-US"/>
          </a:p>
        </p:txBody>
      </p:sp>
      <p:sp>
        <p:nvSpPr>
          <p:cNvPr id="104899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了解客户需求和期望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分析竞争对手和产品优劣势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制定初步的谈判策略和底线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准备必要的谈判材料和工具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准备谈判材料</a:t>
            </a:r>
            <a:endParaRPr lang="zh-CN" altLang="en-US"/>
          </a:p>
        </p:txBody>
      </p:sp>
      <p:sp>
        <p:nvSpPr>
          <p:cNvPr id="10490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4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收集客户信息：了解客户的背景、需求和偏好。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研究产品：熟悉产品特点、优势和竞争情况。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6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制定谈判策略：确定谈判目标、底线和让步计划。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8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准备合同：制定合同条款、价格和支付方式等细节。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销售谈判的沟通技巧</a:t>
            </a:r>
            <a:endParaRPr lang="zh-CN" altLang="en-US"/>
          </a:p>
        </p:txBody>
      </p:sp>
      <p:sp>
        <p:nvSpPr>
          <p:cNvPr id="10490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倾听技巧</a:t>
            </a:r>
            <a:endParaRPr lang="zh-CN" altLang="en-US"/>
          </a:p>
        </p:txBody>
      </p:sp>
      <p:sp>
        <p:nvSpPr>
          <p:cNvPr id="1049126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保持专注：全神贯注地倾听对方说话，避免打断或分心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理解意图：深入理解对方的观点和需求，不要仅仅停留在表面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反馈：在对方发言结束后，通过反馈表达自己对其观点的理解和认同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提问：对于不清晰或需要进一步了解的地方，适时提问以获取更多信息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表达技巧</a:t>
            </a:r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清晰明了：用简洁明了的语言表达观点，避免使用模糊或含糊不清的表达。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74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自信有力：以自信、积极的态度表达自己的观点，让对方感受到你的专业性和可信度。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0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倾听反馈：认真倾听对方的意见和反馈，尊重对方的观点，并作出适当的回应。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6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适应变化：根据谈判环境和对方的变化，灵活调整自己的表达方式和策略，以适应不同的谈判需求。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提问技巧</a:t>
            </a:r>
            <a:endParaRPr lang="zh-CN" altLang="en-US"/>
          </a:p>
        </p:txBody>
      </p:sp>
      <p:sp>
        <p:nvSpPr>
          <p:cNvPr id="104922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引导性问题：暗示客户答案，建立信任关系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反问性问题：了解客户反对意见，应对挑战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开放式问题：让客户自由发挥，了解客户需求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封闭式问题：确认客户观点，引导谈判方向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反馈技巧</a:t>
            </a:r>
            <a:endParaRPr lang="zh-CN" altLang="en-US"/>
          </a:p>
        </p:txBody>
      </p:sp>
      <p:sp>
        <p:nvSpPr>
          <p:cNvPr id="104928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及时反馈：对客户的意见或需求给予及时的回应，增强沟通效率。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具体明确：反馈内容应具体明确，避免含糊不清或误解。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建设性：反馈应具有建设性，提出有益的建议或改进措施。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尊重对方：在反馈过程中尊重对方的意见和感受，避免伤害对方的感情。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销售谈判的应对策略</a:t>
            </a:r>
            <a:endParaRPr lang="zh-CN" altLang="en-US"/>
          </a:p>
        </p:txBody>
      </p:sp>
      <p:sp>
        <p:nvSpPr>
          <p:cNvPr id="104932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https://d.book118.com/936101003131010055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销售谈判技巧</vt:lpstr>
      <vt:lpstr>目录</vt:lpstr>
      <vt:lpstr>销售谈判的准备工作</vt:lpstr>
      <vt:lpstr>了解客户需求</vt:lpstr>
      <vt:lpstr>制定谈判策略</vt:lpstr>
      <vt:lpstr>确定谈判底线</vt:lpstr>
      <vt:lpstr>准备谈判材料</vt:lpstr>
      <vt:lpstr>销售谈判的沟通技巧</vt:lpstr>
      <vt:lpstr>倾听技巧</vt:lpstr>
      <vt:lpstr>表达技巧</vt:lpstr>
      <vt:lpstr>提问技巧</vt:lpstr>
      <vt:lpstr>反馈技巧</vt:lpstr>
      <vt:lpstr>销售谈判的应对策略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2024-09-23T02:16:02.356</cp:lastPrinted>
  <dcterms:created xsi:type="dcterms:W3CDTF">2024-09-22T18:16:02Z</dcterms:created>
  <dcterms:modified xsi:type="dcterms:W3CDTF">2024-09-22T18:16:04Z</dcterms:modified>
</cp:coreProperties>
</file>