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69D86-8E39-4846-B574-04B97F578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50A82-AEE5-408D-AE30-612379B86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3837F-E55A-4A9D-92FD-6AD7F5486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8F5D3B-687F-444C-9F0C-4DA7A349A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9FDD07-FE5D-45CC-913C-3DAE559C3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0F4A66-8A32-49B9-B934-DDE43088A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3AC39D-AF8F-4C1A-8974-0FB0574CC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60D7C-9121-4130-8166-DD752B988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6BAFEF-5443-4FE7-8241-6C64A832F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DABC6-D35D-4CAC-8FC8-58DFE9276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E09B0-BD3A-41AB-9EB0-CA6915417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10100400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水果批发新手如何进货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了解市场和产品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选择供应商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进货技巧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谈判和合同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进货后的管理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了解市场和产品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1236" b="12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了解水果批发市场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本地水果批发市场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了解本地有哪些水果批发市场，它们的规模、位置和营业时间。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全国性水果批发市场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了解全国性的水果批发市场，如北京新发地、上海龙吴等，以便在需要时进行跨地区采购。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网络平台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了解线上水果批发平台，如阿里巴巴、京东等，以便在网络上进行采购。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熟悉不同水果的品种、产地、口感、营养价值等信息，以便更好地选择和定价。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了解各类水果的市场价格，以便在进货时不会被高价或低价所迷惑。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熟悉各类水果的特点和价格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了解水果价格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了解各类水果的特点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3223" r="3322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6801" r="3680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了解不同水果的上市季节和下市季节，以便在进货时选择应季水果，保证新鲜度和价格优势。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季节性水果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了解反季节水果的来源和价格，以便在需要时进行采购。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反季节水果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了解水果的季节性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选择供应商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向有经验的同行和业内人士咨询，了解可靠的供应商信息。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参考同行和业内人士推荐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亲自前往供应商所在地进行实地考察，了解供应商的规模、产品质量和信誉度。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实地考察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利用互联网资源，如行业论坛、社交媒体等，了解供应商口碑和信誉。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筛选网络资源</a:t>
            </a:r>
          </a:p>
        </p:txBody>
      </p:sp>
      <p:sp>
        <p:nvSpPr>
          <p:cNvPr id="21" name="Freeform 21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寻找可靠的供应商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对比不同供应商的报价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收集多家供应商的报价，并进行对比，选择性价比最高的供应商。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考虑长期合作的可能性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考虑与供应商建立长期合作关系，以获得更优惠的价格和稳定的货源。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明确付款方式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与供应商商定合理的付款方式，确保交易的公平和安全。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了解供应商的报价和付款方式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根据进货量和运输距离，选择合适的物流方式，如公路运输、铁路运输或海运。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选择合适的物流方式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与供应商商定合理的运输费用，确保成本效益。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确定运输费用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考虑为货物购买保险，以降低运输过程中的损失风险。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考虑保险和风险控制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确定运输和物流方式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进货技巧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https://d.book118.com/936101004002010051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2024-09-16T14:25:01.115</cp:lastPrinted>
  <dcterms:created xsi:type="dcterms:W3CDTF">2024-09-16T06:25:01Z</dcterms:created>
  <dcterms:modified xsi:type="dcterms:W3CDTF">2024-09-16T06:25:03Z</dcterms:modified>
</cp:coreProperties>
</file>