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4A1F64-355D-42B0-91A4-79DC35332F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0DCDF8-B982-4900-A2B7-451768095A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30B6E3-8AB8-46EA-BFC3-7D4662648A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E9AD99-DA97-4CE1-B36A-2FFFD9CCBB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47028C2-AF8C-40C7-AE6B-0D05FE0B91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B54E9B-F00D-4B1C-BBD7-F28F4EF788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8F5CDA8-B904-4FE1-A364-70AA7C265C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2D5633-DB24-43C1-AA33-A78ECD571F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7F6B09-A3D4-49AB-834C-4F70C0FE2A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1C7D5E-C785-4A85-9A2F-500D583978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A0B4CF-579C-4ACF-AE84-E54C537633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6101151010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颜色的奇妙变换色彩认知教学教案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颜色与光的基本原理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色彩分类与命名规则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色彩搭配原则与技巧分享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色彩在艺术创作中运用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色彩认知能力提升途径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色彩未来发展趋势预测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颜色与光的基本原理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光的波粒二象性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光的直线传播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光的反射与折射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659" r="5659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65" b="65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0228" b="10228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光的性质与传播方式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光既具有波动性，又具有粒子性，这种特性决定了光的传播方式和与物质的相互作用。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在同种均匀介质中，光沿直线传播，这一原理是几何光学的基础。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当光遇到不同介质的分界面时，会发生反射和折射现象，这些现象遵循一定的规律。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485" r="248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颜色产生原理及三原色理论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颜色产生原理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颜色是光作用于人眼引起的一种视觉效应，不同的光波长对应不同的颜色。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三原色理论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红、绿、蓝是光的三原色，它们按照不同的比例混合可以产生各种颜色。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颜色的三属性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颜色具有色相、明度和饱和度三个基本属性，它们共同决定了颜色的外观。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通过将不同颜色的光或颜料混合在一起，可以产生新的颜色，这种混合遵循一定的规律。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35208" r="35208"/>
          <a:stretch>
            <a:fillRect/>
          </a:stretch>
        </p:blipFill>
        <p:spPr>
          <a:xfrm>
            <a:off x="5399254" y="1623909"/>
            <a:ext cx="1500255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色彩混合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在设计和艺术领域，色彩搭配是非常重要的技巧，通过合理的色彩搭配可以营造出不同的氛围和效果。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色彩搭配技巧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颜色对人的心理有一定的影响，不同的颜色可以引起不同的情感反应，因此在色彩搭配时需要考虑色彩心理学因素。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色彩心理学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色彩混合与搭配技巧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颜色是视觉感知中非常重要的因素之一，它可以影响人对物体形状、大小、距离等特征的判断。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颜色对视觉感知的影响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颜色可以传递很多信息，例如交通信号灯中的红黄绿三种颜色分别代表停止、准备和通行。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颜色在信息传递中的作用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在艺术领域，颜色是表达情感和营造氛围的重要手段之一，艺术家通过运用不同的颜色来传达自己的创作意图。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颜色在艺术中的作用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视觉感知中颜色作用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色彩分类与命名规则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52684" y="4814330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蓝色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41364" y="3161470"/>
            <a:ext cx="9743254" cy="1324183"/>
            <a:chOff x="1341364" y="3161470"/>
            <a:chExt cx="9743254" cy="1324183"/>
          </a:xfrm>
        </p:grpSpPr>
        <p:sp>
          <p:nvSpPr>
            <p:cNvPr id="4" name="Freeform 4"/>
            <p:cNvSpPr/>
            <p:nvPr/>
          </p:nvSpPr>
          <p:spPr>
            <a:xfrm>
              <a:off x="1341364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flipV="1">
              <a:off x="3379103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412930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9470091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flipV="1">
              <a:off x="7450670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465154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498977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109454" y="2459941"/>
            <a:ext cx="1858905" cy="43574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109454" y="1792626"/>
            <a:ext cx="1858905" cy="62478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536718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593880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74457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181019" y="2459941"/>
            <a:ext cx="1858905" cy="43574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81019" y="1792626"/>
            <a:ext cx="1858905" cy="62478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520164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53987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591728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629467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648889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62095" y="5089149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代表热情、活力、力量和勇气，是最引人注目的颜色之一。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995918" y="1570795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象征快乐、智慧、温暖和希望，具有明亮和轻盈的特点。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071398" y="1571051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象征自然、生命、和平和健康，是一种舒适和放松的颜色。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033659" y="5089149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代表平静、忠诚、理智和信任，给人以深邃和宁静的感觉。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090820" y="5089149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代表神秘、高贵、优雅和浪漫，常给人以奢华和深邃的印象。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基本颜色及其特点介绍</a:t>
              </a: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2814943" y="1248081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黄色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81120" y="4814330"/>
            <a:ext cx="2447925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红色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8909845" y="4814330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紫色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6890423" y="1248338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8400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06470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400165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9303192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3206115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H="1" flipV="1">
            <a:off x="8985885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 flipH="1" flipV="1">
            <a:off x="6096000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9" name="TextBox 9"/>
          <p:cNvSpPr txBox="1"/>
          <p:nvPr/>
        </p:nvSpPr>
        <p:spPr>
          <a:xfrm>
            <a:off x="507009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以物品命名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05079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以情感或象征意义命名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98774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以色调或亮度命名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201801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以混合色命名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常见颜色命名方法及规则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507009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如柠檬黄、草绿、天蓝等，通过与具体物品相联系来命名颜色。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423606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如爱情红、希望绿、梦幻紫等，将颜色与特定情感或象征意义相联系。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317301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如浅蓝、深绿、亮黄等，通过描述颜色的色调或亮度来命名。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220328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如青绿色、蓝紫色等，通过将两种或多种颜色混合在一起来命名新的颜色。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色彩对认知的影响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颜色也能够影响人们的认知和行为，如暖色调能够吸引人的注意力，而冷色调则能够使人保持冷静和理智。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色彩对情绪的影响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不同颜色能够引发不同的情绪反应，如红色能够激发热情和活力，蓝色则能够带来平静和放松。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色彩对文化的影响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不同文化对颜色的理解和寓意也有所不同，因此在跨文化交流中需要注意颜色使用的文化差异。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3750" r="2375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4583" r="14583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色彩心理效应分析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01200" y="4075200"/>
            <a:ext cx="10990800" cy="0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257147" y="2030095"/>
            <a:ext cx="0" cy="4230000"/>
          </a:xfrm>
          <a:prstGeom prst="line">
            <a:avLst/>
          </a:prstGeom>
          <a:ln w="635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1142086" y="1767350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478905" y="1767350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142086" y="4317885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478905" y="4317885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1542696" y="1714963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红色在中国文化中的寓意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42696" y="4265497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黑色在西方文化中的寓意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922201" y="1714963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白色在西方文化中的寓意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22201" y="4265497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黄色在印度文化中的寓意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不同文化背景下颜色寓意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542696" y="2043430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红色在中国文化中代表吉祥、喜庆和繁荣，常用于庆祝节日和婚礼等场合。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922201" y="2043430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白色在西方文化中代表纯洁、神圣和优雅，常用于婚礼和宗教仪式等场合。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542696" y="4622092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黑色在西方文化中常代表神秘、高贵和庄重，也常用于正式场合和葬礼等。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027295" y="4622092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黄色在印度文化中代表智慧、光明和神圣，是印度教和佛教中常用的颜色之一。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色彩搭配原则与技巧分享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色彩搭配要追求整体的和谐与统一，避免过于突兀或不协调的颜色组合。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和谐与统一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对比与层次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节奏与韵律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875" r="16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通过色彩的对比来突出重点和层次感，但要避免过于强烈的对比导致视觉疲劳。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色彩的搭配要遵循一定的节奏和韵律感，使画面更加生动有趣。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色彩搭配基本原则概述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暖色调如红、橙、黄等色彩能够给人带来温暖、热烈的感觉，常用于表现喜庆、欢乐等氛围。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2208" r="2220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1606" r="21606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暖色调运用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冷色调如蓝、绿、紫等色彩则给人带来清新、宁静的感觉，常用于表现安静、平和等氛围。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冷色调运用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冷暖色调的巧妙搭配可以营造出更加丰富的视觉效果，但要注意保持整体的和谐统一。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冷暖色调搭配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冷暖色调运用技巧讲解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000" r="29000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对比度调整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通过增加或减少色彩的对比度来强调或弱化画面的层次感。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饱和度调整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调整色彩的饱和度可以改变画面的鲜艳程度，增加或减少饱和度可以使画面更加生动或沉稳。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亮度调整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亮度的调整可以改变画面的明暗程度，通过增加或减少亮度来营造不同的氛围和效果。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对比度、饱和度和亮度调整方法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https://d.book118.com/936101151010010045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2024-09-13T17:08:19.898</cp:lastPrinted>
  <dcterms:created xsi:type="dcterms:W3CDTF">2024-09-13T09:08:19Z</dcterms:created>
  <dcterms:modified xsi:type="dcterms:W3CDTF">2024-09-13T09:08:22Z</dcterms:modified>
</cp:coreProperties>
</file>