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1EFC-4791-4627-A3FE-AC6D17F6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9B89B-33C7-4698-862A-6FFFC8E2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58129-D40B-4203-A188-685F366A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D3769-6E51-40B6-B43C-B66D66D45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274A3B-9728-4222-8976-A78C8533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F09A7-7B79-443C-9FCF-55173046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BEF8A-D583-40C5-87C1-F1FEE86D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1EA6F-03F4-4239-91D8-731158E5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7F563-BB80-4662-A551-C877C60F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653E8-BFFF-41BC-86F4-95BEDE2F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86EE2-5008-444E-844D-8788CCE5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0121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安全管理制度与员工行为与管理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安全管理意识培养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根据企业实际情况和法律法规要求，制定全面的安全管理制度，明确各级职责、操作规程和工作要求。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通过多种形式宣传安全管理制度，确保员工了解并掌握相关内容，同时定期开展安全培训，提高员工安全意识和技能。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各级管理人员应严格执行安全管理制度，加强日常监督和检查，确保各项安全措施得到有效落实。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08" r="7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企业应定期对安全管理制度进行检查，评估其执行情况和效果，及时发现并解决存在的问题。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通过不定期抽查方式，对安全管理制度的执行情况进行随机检查，确保各级管理人员和员工始终保持警惕。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鼓励员工积极参与安全监督工作，发现安全隐患或违规行为及时报告，建立有效的反馈机制。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关注行业安全管理的最新动态和趋势，及时引入先进的安全管理理念和方法，推动企业安全管理水平的不断提升。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定期收集员工和管理人员的反馈意见，对安全管理制度进行全面评估，了解制度执行中的问题和不足。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修订与完善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根据评估结果和反馈意见，对安全管理制度进行修订和完善，提高制度的针对性和可操作性。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安全管理制度的改进与完善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58" r="79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企业应制定具体的员工行为规范，明确员工在工作场所的行为准则，包括言行举止、工作态度、职业操守等方面。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制定明确的行为规范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通过内部宣传、培训、员工手册等方式，确保员工了解并熟悉行为规范，增强员工对规范的认识和遵守意识。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企业应建立有效的监督机制，对员工行为进行日常监督和检查，对违反行为规范的员工进行及时纠正和处罚。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严格执行与监督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企业应定期对员工行为进行评估，通过绩效管理、360度反馈等方式，为员工提供具体的行为改进建议和反馈。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根据员工行为的评估结果，建立相应的奖励和惩罚机制，对表现良好的员工给予表彰和激励，对表现不佳的员工进行适当的惩罚和教育。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根据员工行为的实际情况和业务发展需要，不断优化和改进行为规范及监督考核机制。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员工行为的监督与考核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对违反行为规范的员工进行相应的处罚和约束，如警告、记过、降职等，以维护企业内部的公平和秩序。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营造良好企业文化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通过营造积极向上的企业文化，引导员工树立正确的价值观和工作态度，增强员工的归属感和责任感。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企业应建立有效的激励机制，通过晋升、薪酬、奖金等方式，激励员工积极遵守行为规范，提高工作表现和职业素养。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296" r="229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员工行为的激励与约束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安全管理意识培养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https://d.book118.com/936101213223010051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2024-09-17T21:36:52.392</cp:lastPrinted>
  <dcterms:created xsi:type="dcterms:W3CDTF">2024-09-17T13:36:52Z</dcterms:created>
  <dcterms:modified xsi:type="dcterms:W3CDTF">2024-09-17T13:36:54Z</dcterms:modified>
</cp:coreProperties>
</file>