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5FB2D3-D441-4255-8D99-4FCBBA0E5E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A009A5-8C1B-4BBD-9A4F-14427BFC0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9699A5-9FA2-4F66-8E1B-A7AA97BC4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0EB701-4EE1-414D-A602-47444E5033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7FF87D-A30B-456D-B54C-F41321FC73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9DE39C-F242-4C84-8C74-F2EFC922C5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09D770-FBCC-40CE-9C20-7E740050C8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A7F667-C5B3-4C80-98F2-9046468AE4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A317E8-5F7C-44EC-A162-D12790DCB4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0C08C-E5AD-4115-8FFA-E7D2AEFCC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F5E2D0-0A5E-412C-B24A-E999F5451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032340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心肺复苏指南教案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心肺复苏的基本概念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心肺复苏的步骤与技巧</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心肺复苏的注意事项与误区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心肺复苏的培训与实践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心肺复苏的推广与普及</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心肺复苏的基本概念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心肺复苏是一种紧急医疗救助技术，旨在通过胸外按压和人工呼吸来恢复心脏骤停患者的自主心跳和呼吸。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心肺复苏是一种紧急医疗措施，用于在心脏骤停的情况下挽救患者的生命。它包括胸外按压和人工呼吸两个主要步骤，目的是暂时替代心脏和肺的功能，为患者争取宝贵的抢救时间。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269" r="242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125" r="24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心肺复苏是挽救心脏骤停患者生命的至关重要的措施，及时有效的复苏可以显著提高患者的生存率。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脏骤停是一种紧急状况，如果不能得到及时有效的治疗，患者将面临极高的死亡风险。心肺复苏作为一种紧急医疗措施，能够暂时替代心脏和肺的功能，为患者争取宝贵的抢救时间，是挽救患者生命的至关重要的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心肺复苏经历了数十年的发展历程，技术不断改进和完善，为挽救更多生命做出了巨大贡献。</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肺复苏的历史可以追溯到几十年前，随着医学技术的不断进步，心肺复苏技术也在不断改进和完善。从最初的简单胸外按压到如今的标准心肺复苏流程，技术的进步为挽救更多生命提供了强有力的支持。同时，公众对心肺复苏的认知和接受程度也在不断提高，使得更多人在紧急情况下能够及时施救。</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心肺复苏的步骤与技巧</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645" r="2964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在开始心肺复苏之前，首先要评估现场环境是否安全，避免施救过程中发生二次伤害。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确保现场安全</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在患者周围移除可能导致伤害的物品，确保救援区域无障碍物。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移除危险物品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判断现场环境安全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27" b="10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呼叫患者并轻拍其肩膀，观察是否有反应。</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观察患者胸部是否起伏，并用手指放在患者鼻孔处感受是否有气流。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判断患者意识与呼吸</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检查呼吸</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检查意识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确定按压位置</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按压位置在胸骨下半段，即两乳头连线与胸骨交叉处。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按压姿势与力度</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救援者跪在患者一侧，双手交叠，掌根放在按压位置，手臂伸直，利用上半身重量垂直下压，按压深度5-6cm，频率为每分钟100-120次。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572" r="1957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将患者头偏向一侧，用一手推起下颌，另一手食指和中指抬起下颌角，使下颌骨与寰椎分离。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开放手法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在开放气道的同时，清理口腔和鼻腔内的异物，保持呼吸道通畅。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清理异物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开放气道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人工呼吸</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捏住鼻子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用手指捏住患者的鼻子，防止气体从鼻腔漏出。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吹气</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深吸一口气后对患者口部吹气，吹气时要将患者的胸部抬起，吹气量要适中。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https://d.book118.com/936103234030010040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2024-09-06T08:29:53.331</cp:lastPrinted>
  <dcterms:created xsi:type="dcterms:W3CDTF">2024-09-06T00:29:53Z</dcterms:created>
  <dcterms:modified xsi:type="dcterms:W3CDTF">2024-09-06T00:29:55Z</dcterms:modified>
</cp:coreProperties>
</file>