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7462A57-9010-4EFC-A294-DB26ED4A18C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4C9B3-CAE7-4F75-89DA-04EFC49A4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A94D6-D40F-4710-AE94-DB26F4462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C6E51-B056-4CEF-9486-1DBE5BF79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B0B86-89BF-49E8-B3A6-24D706367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1082B0-500B-430F-A129-BA73A108E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30D262-CF3B-4386-8396-0A8C02581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55EA8B-016C-482B-BFAA-1113974C9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B1658-083A-43C2-9431-B03851D62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C5F0B-0D86-4388-93AA-5AEBD8C0A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3199C-0BD2-4C58-BB85-37F91986D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F0387-A44F-4A2A-BB5D-051966CD1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7C21BAF-FFA1-4731-9FFF-0E61E96D0EA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E305B11-CFB7-4788-BCF0-2246B61CA25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0411000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5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盼星星，盼月亮，盼着妇女节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6666"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妇女节的起源和意义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盼星星，盼月亮：妇女的梦想与追求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妇女与家庭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妇女在职场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妇女权益和社会改变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妇女节的起源和意义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84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妇女节的起源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妇女节起源于工人阶级的斗争，最早是由社会主义者发起的国际妇女节。旨在宣传妇女的权利和平等，为妇女争取应有的社会地位。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9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90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妇女节的意义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推动性别平等，保障妇女权益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强调性别平等和妇女权益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消除社会对妇女的偏见和歧视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打破性别歧视和偏见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倡导妇女自主选择生活方式和工作领域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提倡妇女独立自主地生活和工作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01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妇女节的主题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展示妇女的力量和影响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妇女力量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呼吁实现妇女和男性的平等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妇女平等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维护妇女的尊严和权利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妇女尊严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13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讲座研讨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举办专题讲座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探讨妇女议题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艺术表演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举办文艺演出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表达对妇女的尊重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妇女节的庆祝形式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示威游行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集会游行表达诉求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声援妇女权益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7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28" name="矩形 1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妇女节的历史渊源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妇女节源自</a:t>
            </a: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19</a:t>
            </a: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世纪末和</a:t>
            </a: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</a:t>
            </a: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世纪初女工人的斗争。</a:t>
            </a: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1910</a:t>
            </a: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年，第二国际在哥本哈根召开的妇女代表大会上，提议设立国际妇女节，以纪念美国女工民主斗争的历史。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1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盼星星，盼月亮：妇女的梦想与追求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5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36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妇女的梦想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妇女希望获得平等的教育机会，这不仅可以提升个人素养，也有利于社会的发展。妇女渴望拥有职业发展的空间，追求事业成功和自我实现。妇女追求身心健康和自由，希望能够远离压力和焦虑，拥有快乐的生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1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42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妇女的追求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实现薪酬公平，消除性别歧视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平等的待遇和薪资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争取在各领域的话语权和决策权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参与决策和权力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追求自我成就和幸福生活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实现人生目标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53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妇女的挑战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打破固有的传统束缚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克服传统观念和偏见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争取性别平等，消除暴力现象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克服性别歧视和暴力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突破职业发展的限制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打破职场玻璃天花板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4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65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建立支持体系和平台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建设妇女权益保障机制，维护妇女合法权益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创建妇女发展服务平台，促进资源共享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提倡性别平等和尊重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倡导社会性别平等理念，消除性别歧视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尊重妇女个体差异，促进社会包容与和谐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妇女的梦想实现之路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加强教育和培训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提倡全面教育，为妇女提供更多学习机会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鼓励职业技能培训，提高就业竞争力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9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80" name="矩形 1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妇女的梦想和追求是社会的动力和希望，我们应该共同努力，创造一个公平、包容、和谐的环境，让每个妇女都能实现自己的梦想，共享幸福和成功。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3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妇女与家庭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88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妇女在家庭中的权利和地位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参与家庭决策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获得自我发展的机会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享有平等的尊重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妇女与家庭关系的平衡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处理家庭与个人事务的平衡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维护家庭和睦关系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促进家庭成员之间的互相理解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家庭中的妇女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妇女在家庭中的作用和责任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照顾家庭成员的日常生活需求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教育子女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家庭组织与管理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03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妇女的家庭挑战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挑战工作与家庭责任间的平衡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家庭和事业的平衡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保护妇女免受家暴伤害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家庭暴力和妇女权益保护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分工合作解决家庭事务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家务劳动和育儿责任的分工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15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家庭教育和性别平等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性别平等教育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家庭教育责任分工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培养孩子独立意识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家庭共同决策和合作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共同讨论家庭大事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共同承担家庭责任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家庭的现代转变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家庭结构多样化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核心家庭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单亲家庭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复合家庭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30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妇女与家庭共同成长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塑造孩子的品德与认知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家庭教育的重要性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建立和谐家庭关系的前提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家庭成员之间的尊重和理解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实现家庭成员权利均等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妇女在家庭中的平等地位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0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41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家庭教育的重要性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家庭教育是孩子成长的重要环节，家庭是孩子的第一所学校，父母的言传身教对孩子的成长起着决定性作用。通过家庭教育，孩子可以学会尊重他人、独立思考、团结合作等品质。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6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47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妇女在家庭中的平等地位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妇女在家庭中应享有决策权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平等参与家庭决策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妇女应有追求个人发展的权利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平等获得自我发展的机会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妇女的付出应得到家庭成员的尊重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平等享有家庭中的尊重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7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8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9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妇女在职场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1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62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妇女职场现状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妇女在职场中面临着机会和挑战，包括职业生涯发展中的障碍以及权利和保护需求。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https://d.book118.com/936104110001010102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161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盼星星，盼月亮，盼着妇女节</vt:lpstr>
      <vt:lpstr>目录</vt:lpstr>
      <vt:lpstr>第一章 妇女节的起源和意义</vt:lpstr>
      <vt:lpstr> </vt:lpstr>
      <vt:lpstr>妇女节的意义</vt:lpstr>
      <vt:lpstr>妇女节的主题</vt:lpstr>
      <vt:lpstr>妇女节的庆祝形式</vt:lpstr>
      <vt:lpstr>妇女节的历史渊源</vt:lpstr>
      <vt:lpstr>第2章 盼星星，盼月亮：妇女的梦想与追求</vt:lpstr>
      <vt:lpstr> </vt:lpstr>
      <vt:lpstr>妇女的追求</vt:lpstr>
      <vt:lpstr>妇女的挑战</vt:lpstr>
      <vt:lpstr>妇女的梦想实现之路</vt:lpstr>
      <vt:lpstr>总结</vt:lpstr>
      <vt:lpstr>第3章 妇女与家庭</vt:lpstr>
      <vt:lpstr>家庭中的妇女</vt:lpstr>
      <vt:lpstr>妇女的家庭挑战</vt:lpstr>
      <vt:lpstr>家庭的现代转变</vt:lpstr>
      <vt:lpstr>妇女与家庭共同成长</vt:lpstr>
      <vt:lpstr> </vt:lpstr>
      <vt:lpstr>妇女在家庭中的平等地位</vt:lpstr>
      <vt:lpstr>第4章 妇女在职场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2024-09-26T16:48:11.612</cp:lastPrinted>
  <dcterms:created xsi:type="dcterms:W3CDTF">2024-09-26T08:48:11Z</dcterms:created>
  <dcterms:modified xsi:type="dcterms:W3CDTF">2024-09-26T08:48:13Z</dcterms:modified>
</cp:coreProperties>
</file>