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C06AF8-49E9-459F-8F0F-1F1630365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91C3E7-B966-4035-BA27-19A706B5B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F0A3B9-137B-40A6-A9E6-DB86DE733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6CC21C-8D67-42D4-94F0-5620651CFE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D6EE1D-64F1-49FE-A29F-B78FD082F1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F36AB1-476C-443A-914F-942A457EE0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E01BB1-E9B1-49FC-8E3A-1074A85326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6F0EB0-FA04-4225-A825-F56DB3AC78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295399-352D-4863-BB34-2100BA125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E31A3C-E231-4084-A2D4-FB4C45D8A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2FD848-06D3-4A5F-AF9B-446EC5EBA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11022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班级语言教学设计与艺术创造力培养案例分享</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2024-02-06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班级语言教学设计</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艺术创造力培养策略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班级语言教学与艺术创造力结合实践</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案例分享：某班级的成功经验</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反思与展望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当前，语言教学已经不仅仅局限于传统的知识传授，而是更加注重学生的综合素质培养。其中，艺术创造力作为重要的素质之一，也逐渐被融入到语言教学中。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本次分享旨在探讨如何在班级语言教学中有效地融入艺术创造力培养，通过具体案例的分享，为广大教师提供可借鉴的教学经验和策略。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583" r="18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本次分享将围绕班级语言教学设计与艺术创造力培养这一主题，通过具体的案例来阐述如何在语言教学中融入艺术元素，激发学生的创造力，提高学生的语言运用能力和审美素养。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分享内容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所选案例将涵盖不同年级、不同课型的教学实践，具有代表性和可操作性，能够为广大教师提供有益的参考和启示。同时，案例将注重实效性和创新性，既符合当前教育教学改革的要求，又具有一定的前瞻性和引领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案例选择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分享内容概述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班级语言教学设计</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743" r="327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以学生为中心，注重语言实际应用与跨文化交际能力培养；强调语言学习的趣味性和实用性，激发学生内在学习动机。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理念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提高学生听、说、读、写等语言基本技能；培养学生自主学习、合作学习和批判性思维能力；增强学生跨文化意识和国际视野。</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设计理念与目标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围绕主题展开，涉及词汇、语法、听力、口语、阅读、写作等多方面内容；注重语言的真实性和语境的创设，让学生在实际情境中学习和运用语言。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采用任务型教学法、情境教学法、交际教学法等多种教学方法；鼓励学生通过小组讨论、角色扮演、演讲等形式积极参与课堂活动；利用多媒体和网络资源辅助教学，提高教学效果。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教学内容与方法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教学评价与反馈</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评价</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采用形成性评价和终结性评价相结合的方式，注重过程评价和学生自评、互评；通过课堂观察、作业批改、测试等多种方式全面了解学生学习情况。</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反馈</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及时给予学生反馈，指出其优点和不足，并提出改进建议；鼓励学生进行自我反思和总结，促进其不断进步；定期与家长沟通，共同关注学生的学习成长。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艺术创造力培养策略</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利用墙壁、黑板等空间展示学生艺术作品，营造艺术氛围。</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班级环境布置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8458" r="28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艺术角落设置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艺术主题活动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542" r="4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在班级中设立艺术角落，提供绘画、手工等材料和工具，方便学生随时创作。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定期组织艺术主题活动，如绘画比赛、手工制作大赛等，鼓励学生积极参与。</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创设艺术氛围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通过故事、游戏等方式导入艺术课程，吸引学生注意力，激发学习兴趣。</a:t>
            </a:r>
          </a:p>
        </p:txBody>
      </p:sp>
      <p:pic>
        <p:nvPicPr>
          <p:cNvPr id="4" name="Picture 4"/>
          <p:cNvPicPr>
            <a:picLocks noChangeAspect="1"/>
          </p:cNvPicPr>
          <p:nvPr/>
        </p:nvPicPr>
        <p:blipFill>
          <a:blip r:embed="rId2"/>
          <a:srcRect l="23625" r="23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趣味导入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运用示范、模仿、探究等多种教学方法，让学生在轻松愉快的氛围中学习艺术知识，掌握技能。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多样化教学方法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及时给予学生肯定和鼓励，让学生感受到成功的喜悦，增强自信心和创造动力。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鼓励性评价</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激发创造兴趣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通过提问、讨论等方式引导学生思考，拓展学生思维空间，培养创造性思维能力。</a:t>
            </a:r>
          </a:p>
        </p:txBody>
      </p:sp>
      <p:pic>
        <p:nvPicPr>
          <p:cNvPr id="6" name="Picture 6"/>
          <p:cNvPicPr>
            <a:picLocks noChangeAspect="1"/>
          </p:cNvPicPr>
          <p:nvPr/>
        </p:nvPicPr>
        <p:blipFill>
          <a:blip r:embed="rId2"/>
          <a:srcRect t="16667" b="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启发式教学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设置创意训练任务，如命题创作、改编故事等，让学生在实践中锻炼创造性思维。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创意训练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将艺术与其他学科相结合，如文学、科学等，引导学生在不同领域寻找灵感，培养多元化创造性思维。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跨学科融合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培养创造思维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https://d.book118.com/936111022040010045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2024-09-13T22:00:06.494</cp:lastPrinted>
  <dcterms:created xsi:type="dcterms:W3CDTF">2024-09-13T14:00:06Z</dcterms:created>
  <dcterms:modified xsi:type="dcterms:W3CDTF">2024-09-13T14:00:08Z</dcterms:modified>
</cp:coreProperties>
</file>