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E6EAE-A74A-4432-BF60-BB63ECA8F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AD3DB-C8E9-4C3F-9399-4B4FBDD90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42CD6-FDE0-4CF2-9C5A-D7D5BED5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8254D-8D70-49A5-A2D3-B2E3A0AD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05E70F-F01D-44AF-BD99-D565EE2E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4B200-65FB-4940-9F9C-A3E6C9750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E27BF-4789-462D-BFF6-ED9A8B87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8BBC6-D967-4FC2-B1B0-0F1C8896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94DFA-3049-4918-B09D-1F743812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49B0-AD23-405B-8DB0-19D9C4F1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461A1-8243-4B1C-B000-C0E4C789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11142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诸城问答推广方案招聘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招聘岗位与职责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应聘者关注事项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推广方案背景与目标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https://d.book118.com/936111142031010051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2024-09-16T20:59:11.320</cp:lastPrinted>
  <dcterms:created xsi:type="dcterms:W3CDTF">2024-09-16T12:59:11Z</dcterms:created>
  <dcterms:modified xsi:type="dcterms:W3CDTF">2024-09-16T12:59:12Z</dcterms:modified>
</cp:coreProperties>
</file>