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5891E-914B-4454-99F1-9793A7E1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2CC30-0BD5-45E7-8D84-C1183961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423CE-7F05-4092-9249-7A48858F5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0D525-F42C-4782-9C70-DD49B134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BE991-CDF3-424F-9AB2-093481FB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28E81-4028-4160-939A-4F652F20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7A0F7-06B5-4029-AE13-E282B074E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85A96-8264-4311-B882-8307CF83F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5C227-018A-4067-8AD9-15C90FB75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6341A-9743-46D3-A524-938A3F887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D4A4D-B285-4948-ABEB-533B46EF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11144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西湖美食推广方案模板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西湖美食概述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西湖美食概述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https://d.book118.com/936111144031010051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2024-09-16T20:59:12.158</cp:lastPrinted>
  <dcterms:created xsi:type="dcterms:W3CDTF">2024-09-16T12:59:12Z</dcterms:created>
  <dcterms:modified xsi:type="dcterms:W3CDTF">2024-09-16T12:59:13Z</dcterms:modified>
</cp:coreProperties>
</file>