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612A760-84CD-446A-9D0B-C0F90C71A06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39B4EE1-490F-4C89-9477-2BE8CE01661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99D35B1-3917-402A-825F-6D6E2053F42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EF47A4B-819E-4BEF-B1A6-68B7BE48F3B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F504F8A-6F78-4916-BB8F-730EFE1414E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FBE0D7F-EB7D-4F60-AE68-6A0D75847C6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F8A2591-1835-4C33-AC1D-D1C3FA8E064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CE58CD3-DD1B-4ECA-A413-F75265D4147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F268180-B4BB-4817-9F11-2FB360AB944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ED1C8CC-AC2C-4226-BB22-96572C2CFB9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B8EE004-E535-4713-9D54-7DE83AACCE0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4.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1.jpeg" /><Relationship Id="rId4" Type="http://schemas.openxmlformats.org/officeDocument/2006/relationships/image" Target="../media/image22.jpeg" /><Relationship Id="rId5" Type="http://schemas.openxmlformats.org/officeDocument/2006/relationships/image" Target="../media/image4.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3611200115101005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cxnSp>
        <p:nvCxnSpPr>
          <p:cNvPr id="2" name="Connector 2"/>
          <p:cNvCxnSpPr/>
          <p:nvPr/>
        </p:nvCxnSpPr>
        <p:spPr>
          <a:xfrm>
            <a:off x="2182462" y="3823480"/>
            <a:ext cx="7827077" cy="0"/>
          </a:xfrm>
          <a:prstGeom prst="line">
            <a:avLst/>
          </a:prstGeom>
          <a:ln w="9525">
            <a:solidFill>
              <a:srgbClr val="FFFFFF">
                <a:alpha val="100000"/>
              </a:srgbClr>
            </a:solidFill>
            <a:prstDash val="solid"/>
          </a:ln>
        </p:spPr>
      </p:cxnSp>
      <p:pic>
        <p:nvPicPr>
          <p:cNvPr id="3" name="Picture 3"/>
          <p:cNvPicPr>
            <a:picLocks noChangeAspect="1"/>
          </p:cNvPicPr>
          <p:nvPr/>
        </p:nvPicPr>
        <p:blipFill>
          <a:blip r:embed="rId2"/>
          <a:stretch>
            <a:fillRect/>
          </a:stretch>
        </p:blipFill>
        <p:spPr>
          <a:xfrm>
            <a:off x="5" y="2"/>
            <a:ext cx="12191993" cy="1584959"/>
          </a:xfrm>
          <a:prstGeom prst="rect">
            <a:avLst/>
          </a:prstGeom>
        </p:spPr>
      </p:pic>
      <p:pic>
        <p:nvPicPr>
          <p:cNvPr id="4" name="Picture 4"/>
          <p:cNvPicPr>
            <a:picLocks noChangeAspect="1"/>
          </p:cNvPicPr>
          <p:nvPr/>
        </p:nvPicPr>
        <p:blipFill>
          <a:blip r:embed="rId3"/>
          <a:stretch>
            <a:fillRect/>
          </a:stretch>
        </p:blipFill>
        <p:spPr>
          <a:xfrm>
            <a:off x="0" y="5833872"/>
            <a:ext cx="12192000" cy="1024128"/>
          </a:xfrm>
          <a:prstGeom prst="rect">
            <a:avLst/>
          </a:prstGeom>
        </p:spPr>
      </p:pic>
      <p:sp>
        <p:nvSpPr>
          <p:cNvPr id="5" name="TextBox 5"/>
          <p:cNvSpPr txBox="1"/>
          <p:nvPr/>
        </p:nvSpPr>
        <p:spPr>
          <a:xfrm>
            <a:off x="1975806" y="2788085"/>
            <a:ext cx="8240388" cy="862965"/>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FFF">
                    <a:alpha val="100000"/>
                  </a:srgbClr>
                </a:solidFill>
                <a:latin typeface="Microsoft Yahei"/>
                <a:ea typeface="Microsoft Yahei"/>
                <a:cs typeface="Microsoft Yahei"/>
              </a:rPr>
              <a:t>网络创业培训课件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rot="1800000">
            <a:off x="-2466408" y="749879"/>
            <a:ext cx="5828632" cy="5828632"/>
          </a:xfrm>
          <a:prstGeom prst="roundRect">
            <a:avLst>
              <a:gd name="adj" fmla="val 8367"/>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2472177" y="514684"/>
            <a:ext cx="5828632" cy="5828632"/>
          </a:xfrm>
          <a:prstGeom prst="roundRect">
            <a:avLst>
              <a:gd name="adj" fmla="val 83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044057" y="932800"/>
            <a:ext cx="6350425" cy="4992399"/>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网络创业概述</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网络市场分析与定位</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互联网技术与平台</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产品策划与开发</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网络营销与推广</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团队建设与管理</a:t>
            </a:r>
          </a:p>
        </p:txBody>
      </p:sp>
      <p:sp>
        <p:nvSpPr>
          <p:cNvPr id="5" name="TextBox 5"/>
          <p:cNvSpPr txBox="1"/>
          <p:nvPr/>
        </p:nvSpPr>
        <p:spPr>
          <a:xfrm>
            <a:off x="1024327" y="2845118"/>
            <a:ext cx="2621378" cy="11677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6600" b="1">
                <a:solidFill>
                  <a:srgbClr val="FFFFFF">
                    <a:alpha val="100000"/>
                  </a:srgb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01</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网络创业概述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0517" r="30517"/>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46" r="3254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18234" r="18234"/>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网络创业是指利用互联网平台和相关技术，开展商业活动和创新实践的行为。</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网络创业具有低成本、高效率、全球市场、快速迭代等优势，但也面临竞争激烈、法律法规限制等挑战。</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特点</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网络创业的定义与特点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834" r="1834"/>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互联网技术的发展为网络创业提供了广阔的市场空间和商业模式创新的机会，同时政策支持和投资环境也为创业者提供了良好的发展条件。</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网络创业面临诸多挑战，如市场竞争激烈、技术更新迅速、法律法规限制、网络安全风险等，需要创业者具备敏锐的市场洞察力和应对能力。</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网络创业的机遇与挑战</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挑战</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机遇</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11996" r="11996"/>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6912" r="6912"/>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网络创业需要具备创新思维，不断探索新的商业模式和产品形态，以满足市场需求和创造竞争优势。</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创新思维</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网络创业需要具备技术实力，掌握相关技术和工具，能够实现产品开发和运营维护。</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技术实力</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网络创业需要具备敏锐的市场洞察力，了解市场需求和趋势，制定合理的商业计划和营销策略。</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市场洞察力</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网络创业需要具备团队协作能力，建立高效团队，实现资源共享和优势互补。</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团队协作能力</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网络创业成功的关键因素</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02</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网络市场分析与定位</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了解市场需求</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通过市场调研，了解目标市场的需求、消费者行为和购买习惯，以便为产品或服务提供有针对性的解决方案。</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8594" r="18594"/>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市场调研与用户需求分析</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3469" r="23469"/>
          <a:stretch>
            <a:fillRect/>
          </a:stretch>
        </p:blipFill>
        <p:spPr>
          <a:xfrm>
            <a:off x="740688" y="1168478"/>
            <a:ext cx="3679823"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挖掘潜在用户</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通过用户调研，深入挖掘潜在用户的需求和痛点，以便更好地定位产品或服务，提高市场占有率。</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市场调研与用户需求分析</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分析竞争对手</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对竞争对手的产品、服务、营销策略等进行全面分析，了解其优劣势，从而制定更具竞争力的策略。</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市场调研与用户需求分析</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确定目标市场</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根据市场调研和用户需求分析的结果，确定目标市场和细分市场，为产品或服务制定精准的市场定位。</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市场调研与用户需求分析</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34375" r="34375"/>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制定营销策略</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根据目标市场的特点和需求，制定相应的营销策略，包括产品定价、推广渠道、促销活动等，以提高市场占有率和品牌知名度。</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制定营销策略</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03</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互联网技术与平台</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随着5G/6G技术的不断发展和普及，互联网将进一步实现高速、低延迟和大规模连接。</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5G/6G技术</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99" r="16699"/>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人工智能与大数据</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75" r="1667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云计算与边缘计算</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75" r="1667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人工智能和大数据技术将进一步改变互联网的应用场景，实现更精准的用户画像和个性化推荐。</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云计算和边缘计算的发展将提升数据处理能力和应用响应速度，为互联网应用提供更强大的支持。</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互联网技术的发展趋势</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微信、微博、抖音等社交媒体平台是人们日常交流和获取信息的重要渠道。</a:t>
            </a:r>
          </a:p>
        </p:txBody>
      </p:sp>
      <p:pic>
        <p:nvPicPr>
          <p:cNvPr id="6" name="Picture 6"/>
          <p:cNvPicPr>
            <a:picLocks noChangeAspect="1"/>
          </p:cNvPicPr>
          <p:nvPr/>
        </p:nvPicPr>
        <p:blipFill>
          <a:blip r:embed="rId2"/>
          <a:srcRect l="11333" r="11333"/>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社交媒体平台</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知乎、简书、今日头条等平台为内容创作者提供了发布和交流的平台。</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内容创作平台</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6792" r="6792"/>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淘宝、京东、拼多多等平台为商家和消费者提供了在线交易的平台。</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电子商务平台</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常用网络平台与工具</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根据市场需求和竞争情况，选择有潜力的商品进行销售。</a:t>
            </a:r>
          </a:p>
        </p:txBody>
      </p:sp>
      <p:pic>
        <p:nvPicPr>
          <p:cNvPr id="5" name="Picture 5"/>
          <p:cNvPicPr>
            <a:picLocks noChangeAspect="1"/>
          </p:cNvPicPr>
          <p:nvPr/>
        </p:nvPicPr>
        <p:blipFill>
          <a:blip r:embed="rId2"/>
          <a:srcRect l="13208" r="13208"/>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13125" r="13125"/>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商品策划与选品</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制定有效的营销策略，提升商品曝光度和销售量。</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营销策略制定</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提供优质的客户服务与售后支持，提升客户满意度和忠诚度。</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客户服务与售后</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电子商务平台的运营与管理</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https://d.book118.com/936112001151010054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83</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2024-09-21T20:37:44.234</cp:lastPrinted>
  <dcterms:created xsi:type="dcterms:W3CDTF">2024-09-21T12:37:44Z</dcterms:created>
  <dcterms:modified xsi:type="dcterms:W3CDTF">2024-09-21T12:37:46Z</dcterms:modified>
</cp:coreProperties>
</file>