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DEC27-9953-474A-96AB-01873A78D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8C686-1BEC-443F-910E-E1F793B76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462DE-E194-46DB-9B67-E87ED5226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74F18-50D5-4062-A5BC-FFCE37B40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2C0C5-948A-4C04-8A79-67FC42783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4174FC-608F-4D36-AA56-E466DA093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42038A-2856-4598-8BBE-46ECD4E1D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D1387-BEF0-41BB-AE29-E3CC0C386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191A5-F9B7-45CC-A68B-D9A3C5B7B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38E8B-586F-4C8A-B579-17AD38F1C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354BC-E29A-4F7E-84E8-2735F98E9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120022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畜牧兽医实习总结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对畜牧兽医行业的认识与感悟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XX畜牧兽医站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事业单位，专注于畜牧兽医技术推广和服务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单位性质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动物疫病防控、畜牧技术推广、兽药饲料监管等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主要业务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参与畜牧养殖技术指导和培训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实习岗位：畜牧兽医实习生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协助兽医进行动物疫病诊断和治疗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协助进行兽药和饲料的监管工作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通过实习，将所学的理论知识与实践相结合，提升专业技能水平。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深入了解畜牧兽医行业的现状和发展趋势，为未来的职业规划提供参考。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增强职业素养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通过参与实际工作，培养职业素养和团队协作精神，提高综合素质。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实习目的和意义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2023年3月1日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实习起始时间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2023年6月30日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实习结束时间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前两周熟悉环境和基础操作，中间两个月参与实际项目，最后两周进行实习总结和反馈。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实习期间主要时间段安排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在实习初期，通过阅读相关书籍和资料，了解畜牧兽医的基本概念和基础知识。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学习畜牧兽医基础知识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参与日常诊疗工作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掌握常见疾病治疗方法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了解兽医实验室工作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在实习期间，跟随导师参与日常诊疗工作，包括接待患者、检查病情、开具处方等。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通过学习和实践，掌握了一些常见疾病的诊断和治疗方法，如感冒、消化不良等。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参观了兽医实验室，了解了实验室的基本设备和实验操作流程。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实习内容概述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对畜牧兽医基础知识掌握不足。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通过阅读相关书籍和资料，向导师请教，加强对基础知识的学习和掌握。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在实际操作中遇到一些困难。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认真观察导师的操作方法，积极请教并反复练习，逐渐掌握操作技巧。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与患者沟通存在障碍。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学习沟通技巧和方法，尊重患者并耐心倾听他们的诉求，逐渐提高沟通能力。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实习中遇到的问题及解决方法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运用所学的畜牧兽医理论知识，对实习过程中遇到的动物疾病进行准确诊断，并制定相应的防治方案。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疾病诊断与防治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根据动物的生长阶段和生理需求，制定合理的饲养计划和管理措施，确保动物的健康生长。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饲养管理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掌握动物的繁殖生理和繁殖技术，对实习中遇到的繁殖问题进行分析和解决。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繁殖技术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畜牧兽医理论知识运用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熟练掌握动物的临床检查方法，包括视诊、触诊、听诊等，能够准确判断动物的健康状况。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临床检查技能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掌握实验室常规操作技能，如血液分析、尿液分析、细菌培养等，为疾病的诊断和治疗提供准确依据。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实验室操作技能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熟悉并掌握兽医常用器械的使用方法，如注射器、输液器、手术器械等，确保实习过程中的操作规范和安全。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兽医器械使用技能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实践操作技能掌握情况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https://d.book118.com/936112002220010100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2024-09-25T02:19:39.259</cp:lastPrinted>
  <dcterms:created xsi:type="dcterms:W3CDTF">2024-09-24T18:19:39Z</dcterms:created>
  <dcterms:modified xsi:type="dcterms:W3CDTF">2024-09-24T18:19:41Z</dcterms:modified>
</cp:coreProperties>
</file>