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B12C72-1CCC-4685-8FE5-0697046E8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D2B3D3-A1AA-472A-A8DD-C8FD07377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A0A236-75E3-4105-B4F8-DF529AB69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505214-642C-4FAB-B74A-13175D70A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EEC590-0C6A-42B5-9EE3-C103691AAA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B720B4-5D3F-429C-88C5-98F2058AE6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9E62A5-CEDB-419B-8030-BEB139430B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AFA488-E31A-4015-B6B4-F4B248EC2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82974-E896-400D-843C-2801C1ED8F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CB927-4A43-4097-9370-E306377B4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37A1C-F6D6-44DD-95AA-ED2B06C6D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1200505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《高考强调句》ppt课件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强调句的定义和特点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强调句的构成和用法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高考中强调句的考查形式和解题技巧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练习和巩固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总结和展望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强调句的定义和特点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强调句的定义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强调句是一种通过改变句子结构来突出强调某个特定成分的句式。</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强调句通常通过使用强调词或强调结构来改变句子原有的语序，以达到突出强调的效果。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强调句的特点</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强调句的主要特点是改变句子结构，将需要强调的成分放在句子的核心位置，以突出其重要性。</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强调句通常会使用一些特殊的语法结构或词汇，如强调词、助动词等，以实现强调的效果。</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强调句在表达上更加鲜明、有力，能够有效地引起听者或读者的注意。</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强调句的分类</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根据强调句的结构和特点，可以将强调句分为多种类型，如简单强调句、复杂强调句、否定强调句等。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简单强调句是指通过使用强调词或助动词来改变句子结构，突出强调某个成分的句子。</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复杂强调句是指通过使用多个从句、短语或特殊结构来达到强调效果的句子。</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否定强调句是指通过使用否定词或否定结构来突出强调某个成分的句子，这种类型的强调句通常表达强烈的语气和情感。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强调句的构成和用法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强调句的构成</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主语+谓语+其他成分</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主语+谓语+宾语+其他成分</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主语+谓语+间接宾语+直接宾语+其他成分</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主语+系动词+表语+其他成分</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强调句可以强调句子的任何成分，包括主语、谓语、宾语、状语等。</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强调句通常用于强调某个人的观点、态度或情感，以引起听众或读者的注意。</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在写作和口语中，使用强调句可以增加语言的生动性和感染力，使表达更加有力。</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强调句的用法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强调句的注意事项</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使用强调句时要注意语气和语境，避免过于生硬或夸张。</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在写作中，要注意强调句与其他句型的搭配使用，以使文章更加自然流畅。</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在口语中，要注意强调句的语调和节奏，以使表达更加生动有力。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高考中强调句的考查形式和解题技巧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https://d.book118.com/936112005055010042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2024-09-09T16:35:03.466</cp:lastPrinted>
  <dcterms:created xsi:type="dcterms:W3CDTF">2024-09-09T08:35:03Z</dcterms:created>
  <dcterms:modified xsi:type="dcterms:W3CDTF">2024-09-09T08:35:05Z</dcterms:modified>
</cp:coreProperties>
</file>