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56E291-B98E-4ECA-9FEB-0BD3AD79B7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564CA4-966F-4F74-A4FD-54FD758F3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A2A668-6915-4BB8-A777-A32714B13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B4B59A-6017-4AC7-A800-1E2B705AC8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CBBF61-C8C9-429C-8937-B592DC943F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544AAA-3C55-481F-A43C-867D560CBE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0F652F-139A-41BF-93D1-91CA7714B5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6B992F-99FA-43EB-83E1-995CA6FAD1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DFB802-F4D8-4108-9B11-924615DFC4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E99F11-4BDA-4193-A627-7B4313D95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B55157-82A4-42E4-9F97-7B2FE941DE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11222004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初一九班励志主题班会-ppt课件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班会开场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励志故事分享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励志主题讨论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班级互动环节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班会总结与感言</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班会开场</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55" r="326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欢迎同学们参加本次励志主题班会，感谢大家的参与和配合。</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主持人开场白</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介绍班级成员构成、班级荣誉和近期活动等，增强班级凝聚力。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班级情况介绍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欢迎致辞</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明确本次班会的主题和目的，强调励志教育的重要性和意义。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简要介绍班会的各个环节，包括主题演讲、小组讨论、互动游戏等，以便同学们更好地参与和互动。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班会目的和流程介绍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流程安排说明</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班会目的阐述</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励志故事分享</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通过分享名人的励志故事，激发同学们的斗志和进取心。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介绍一些历史上或当代的杰出人物，他们通过不懈努力和奋斗，克服重重困难，最终取得了辉煌成就。例如，乔布斯、马云、科比等。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名人励志故事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通过分享同学们身边普通人的励志故事，让同学们感受到身边榜样的力量。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邀请一些在学业、兴趣爱好等方面有突出表现的同班同学分享他们的成长经历和心得体会，让同学们从他们的故事中汲取正能量。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身边人的励志故事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250" r="252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通过播放励志短视频，让同学们在视觉和听觉上受到激励和启发。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选择一些制作精良、内容感人的励志短视频，如人生感悟、成功经验等，让同学们在观看过程中感受到积极向上的力量。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励志短视频播放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励志主题讨论</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什么是励志？</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励志的定义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励志是指激发个人内在的积极动力，通过努力和奋斗来实现目标的过程。它是一种积极向上的心态和行为方式，强调自我激励和自我超越。</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励志的表现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在日常生活中，励志表现为积极向上的态度、坚定的信念、勇于面对困难和挑战的精神，以及不断追求自我完善和进步的行动。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https://d.book118.com/936112220041010034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2024-09-03T07:25:02.461</cp:lastPrinted>
  <dcterms:created xsi:type="dcterms:W3CDTF">2024-09-02T23:25:02Z</dcterms:created>
  <dcterms:modified xsi:type="dcterms:W3CDTF">2024-09-02T23:25:04Z</dcterms:modified>
</cp:coreProperties>
</file>