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9BDD3-1210-4B21-B74A-D736262AA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138A4-018D-47F4-A373-5BE2E2F19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82628-2F9F-4FBD-88FB-D6688A5F5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48D53-47E0-4EE3-B046-F85743BBC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5C3B8B-7DC4-40C7-96DA-81DB6DD7D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FEC72D-A14A-46F7-A3D6-82C95673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EB747D-B36F-40EF-8753-FE924421C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B2C1D-F220-44B0-8DFD-67D17E6FB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D9437-CAF9-4478-8CB2-B93BE691F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ADE20-6720-4EEF-9BF8-AF06FCE3D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41D21-DFD4-433A-BCB1-6D69449C3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20054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诊洗胃患者护理PPT\n## 1.急诊洗胃患者护理概述\n### 1.1急诊洗胃的定义与目的\n### 1.2急诊洗胃的适应症与禁忌症\n### 1.3急诊洗胃的常用方法与技术\n## 2.急诊洗胃前的准备工作\n### 2.1洗胃器械与物品的准备\n### 2.2患者评估与洗胃指征的判断\n### 2.3患者心理护理与沟通\n## 3.急诊洗胃的护理操作\n### 3.1洗胃操作流程与注意事项\n### 3.2洗胃过程中的病情观察与记录\n### 3.3洗胃并发症的预防与处理\n## 4.急诊洗胃后的护理措施\n### 4.1洗胃后的饮食与活动指导\n### 4.2洗胃后患者的心理护理与关怀\n### 4.3洗胃后并发症的观察与处理\n## 5.急诊洗胃患者护理的质量评价\n### 5.1洗胃护理质量评价标准与方法\n### 5.2洗胃护理质量持续改进与提升\n### 5.3洗胃护理团队建设与培训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急诊洗胃患者护理PPT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急诊洗胃患者护理概述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急诊洗胃是指在紧急情况下，对中毒或误食患者进行胃内容物清洗的治疗方法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迅速清除胃内毒物，减少毒物吸收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缓解中毒症状，提高患者生存率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为进一步治疗争取时间</a:t>
                </a:r>
                <a:endParaRPr/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急诊洗胃的目的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挽救生命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为患者后续治疗提供条件</a:t>
                </a:r>
                <a:endParaRPr/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急诊洗胃的定义与目的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中毒：如药物中毒、食物中毒、毒气中毒等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误食：如误食有毒物质、误食异物等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其他：如手术前的胃肠道准备、胃排空障碍等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胃穿孔或胃出血患者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严重心肺功能不全患者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腐蚀性物质中毒患者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急诊洗胃的适应症与禁忌症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急诊洗胃的常用方法与技术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口服洗胃法：适用于神志清楚、配合的患者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胃管洗胃法：适用于神志不清、不能配合的患者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无创洗胃法：利用胃镜进行洗胃，适用于各种患者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洗胃技术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冲洗法：使用生理盐水或清水冲洗胃腔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抽吸法：通过胃管抽吸胃内容物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洗涤法：将洗胃液注入胃腔，反复冲洗后抽出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急诊洗胃前的准备工作</a:t>
            </a:r>
            <a:endParaRPr/>
          </a:p>
        </p:txBody>
      </p:sp>
      <p:sp>
        <p:nvSpPr>
          <p:cNvPr id="20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洗胃器械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洗胃机：用于控制洗胃液的流量和压力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胃管：用于插入胃腔，连接洗胃机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弯盘、治疗碗、纱布等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物品准备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洗胃液：如生理盐水、清水、活性炭悬浮液等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急救药物：如解毒药、镇静药、抗过敏药等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监护设备：如血压计、心电监护仪等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洗胃器械与物品的准备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患者评估与洗胃指征的判断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生命体征评估：如心率、血压、呼吸等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中毒症状评估：如恶心、呕吐、腹痛等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意识状态评估：如清醒、模糊、昏迷等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洗胃指征判断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根据患者中毒类型和程度选择合适的洗胃方法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判断患者是否有洗胃禁忌症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评估患者洗胃的耐受性和配合程度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患者心理护理与沟通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向患者解释洗胃的目的和过程，消除恐惧心理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鼓励患者配合治疗，增强信心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提供心理支持，关心患者需求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了解患者中毒原因和病史，为治疗提供依据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与家属沟通，解释洗胃的必要性和可能的风险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获取患者和家属的知情同意，确保治疗顺利进行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急诊洗胃的护理操作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患者平卧，头偏向一侧，连接监护设备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检查洗胃器械和物品，确保齐全完好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插胃管，确认胃管位置正确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洗胃液冲洗，先抽后洗，反复冲洗直至洗净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洗胃过程中密切观察病情，如有异常立即处理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洗胃结束后，拔出胃管，观察患者反应</a:t>
                </a:r>
                <a:endParaRPr/>
              </a:p>
            </p:txBody>
          </p:sp>
          <p:sp>
            <p:nvSpPr>
              <p:cNvPr id="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操作流程</a:t>
                </a:r>
                <a:endParaRPr/>
              </a:p>
            </p:txBody>
          </p:sp>
          <p:sp>
            <p:nvSpPr>
              <p:cNvPr id="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保持操作轻柔，避免损伤胃黏膜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控制洗胃液的温度和流量，避免不适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注意观察患者病情，及时处理并发症</a:t>
                </a:r>
                <a:endParaRPr/>
              </a:p>
            </p:txBody>
          </p:sp>
          <p:sp>
            <p:nvSpPr>
              <p:cNvPr id="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洗胃操作流程与注意事项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https://d.book118.com/936120054223010051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急诊洗胃患者护理PPT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2024-09-17T21:42:02.799</cp:lastPrinted>
  <dcterms:created xsi:type="dcterms:W3CDTF">2024-09-17T13:42:02Z</dcterms:created>
  <dcterms:modified xsi:type="dcterms:W3CDTF">2024-09-17T13:42:04Z</dcterms:modified>
</cp:coreProperties>
</file>