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50CBA-99B4-412B-B5E7-C7BA76CBB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A9495-CAA8-411A-A7A9-A2EF978BA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DC0C3-2287-4C0D-9EAD-24FE9105B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F1F62-41C0-4E47-B00B-3442358E6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9DD03E-D1B6-4F16-B0AD-38ED44547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85611F-2CAE-45FA-8773-6F4F5238E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001A4-70B0-4362-BCE6-10F2F82E8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965C7-AB0D-420E-A4C0-E8965FEAB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FA58C-2899-4E54-8F2E-8D57439FF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38CF6-AF9C-48CB-9B94-01548C1E9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1BEDB-9283-4DD3-8009-C3C7165E4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2102503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打造多元化的团队文化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多元化团队文化的意义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打造多元化团队文化的策略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多元化团队文化的挑战与应对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多元化团队文化的成功案例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多元化团队文化的意义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增强团队创新能力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激发创新思维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多元化的团队文化能够激发团队成员的创新思维，因为不同背景和经验的成员能够从不同的角度思考问题，提出独特的解决方案。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促进知识共享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不同领域的专业知识和技能在多元化的团队中得以交流和共享，有助于产生新的创意和想法，推动团队的创新进程。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提升创新能力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多元化的团队文化鼓励成员挑战传统思维模式，勇于尝试新的方法和策略，从而提高整个团队的创新能力。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多元化的团队文化有助于员工感受到企业的包容和尊重，从而增强员工的归属感和忠诚度。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多元化的团队文化能够提供更多元化的工作内容和环境，使员工感到工作更加有趣和有意义，从而提高工作满意度。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员工在多元化的团队文化中感受到尊重和认可，更愿意长期留在企业工作，从而降低员工流失率。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降低员工流失率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提高品牌知名度和美誉度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多元化的团队文化有助于吸引更多优秀的人才和合作伙伴，从而提高企业的品牌知名度和美誉度。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在多元化的团队文化下，企业能够更好地适应市场变化和挑战，实现可持续发展。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增强企业社会责任感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多元化的团队文化体现了企业对于公平、包容和多元的价值观的重视，从而增强企业的社会责任感和公众形象。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提升企业形象和品牌价值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打造多元化团队文化的策略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招聘不同背景、专业和技能的员工，以增加团队多样性和创新力。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制定公平的招聘标准，不因性别、年龄、种族、宗教等因素歧视应聘者。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开展校园招聘和社会招聘，吸引更多潜在的多样化人才。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招聘多样化人才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011" b="60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95" b="141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建立包容性文化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倡导尊重和包容不同背景、观点和价值观的员工。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鼓励员工提出意见和建议，积极参与决策过程。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提供平等的机会和待遇，消除歧视和偏见。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提供多样化的培训课程，满足员工不同的学习需求和发展目标。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鼓励员工参加内外部培训和进修，提高自身素质和能力。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提供晋升机会和职业发展规划，激发员工的积极性和创造力。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提供多元化培训和发展机会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鼓励员工跨部门合作，分享经验和资源，提高团队整体绩效。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建立良好的沟通机制，及时解决员工之间的矛盾和问题。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02" r="150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506" b="50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684" r="668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组织团队建设活动和交流会议，促进员工之间的互动和合作。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https://d.book118.com/936121025034010053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2024-09-19T20:38:07.293</cp:lastPrinted>
  <dcterms:created xsi:type="dcterms:W3CDTF">2024-09-19T12:38:07Z</dcterms:created>
  <dcterms:modified xsi:type="dcterms:W3CDTF">2024-09-19T12:38:09Z</dcterms:modified>
</cp:coreProperties>
</file>