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EE6C3-CF23-4268-9642-1A7D34B5A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7257-1844-44C4-B440-53EA9216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198BA-0527-43EA-89DE-9F515D63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ABC7C-6DA2-4A40-ADCB-29D92DB4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F0C45-D45E-4229-8D2E-D20BE574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1CA34-3CBD-4A5D-8115-EAA0FF93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49ED7-ED35-48BE-9983-DC590A83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F870A-3B32-4C4A-BBA6-4EC6DA0B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00416-13F8-47BB-96B6-A01C7F68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C793-F177-49E9-AEAD-56830466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E574A-DF93-4F1E-8058-FBFE5141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3210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生物分离工程三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生物分离工程概述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生物分离技术原理与方法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生物大分子分离纯化策略与实践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细胞破碎与细胞器分离技术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发酵液预处理及固液分离技术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新型生物分离技术发展趋势与挑战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生物分离工程概述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生物分离工程是生物工程领域的一个重要分支，旨在研究从生物体系中分离、纯化和制备目标产物的原理、方法和技术。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生物分离工程起源于20世纪初，随着生物技术的不断发展和进步，其研究内容和技术手段也不断更新和完善。目前，生物分离工程已经成为生物工程、生物技术、生物医学等领域不可或缺的一部分。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生物分离工程能够从复杂的生物体系中提取出目标产物，如蛋白质、酶、抗体、细胞器等，为后续的研究和应用提供物质基础。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提取目标产物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通过生物分离工程手段，可以对目标产物进行纯化和精制，去除杂质和有害物质，保障产品的质量和安全性。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生物分离工程在生物医药、生物工程、食品工业等领域具有广泛的应用前景，对于推动相关产业的发展具有重要意义。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生物分离工程重要性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应用领域及前景展望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生物医药领域：用于药物研发、生产以及疾病诊断和治疗等方面。如单克隆抗体、重组蛋白药物、基因工程药物等的分离和纯化。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生物工程领域：在基因工程、细胞工程、发酵工程等方面发挥重要作用。如基因表达产物的分离纯化、细胞培养上清液中目标蛋白的提取等。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食品工业领域：应用于食品添加剂、功能性食品以及食品安全检测等方面。如从动植物中提取天然活性成分、食品中有害物质的检测与去除等。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：随着生物技术的不断发展和创新，生物分离工程的应用领域将进一步拓展，技术手段也将更加先进和高效。同时，随着人工智能、大数据等技术的融合应用，生物分离工程将实现更高层次的自动化和智能化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生物分离技术原理与方法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通过加入中性盐使生物大分子从溶液中沉淀出来，常用于蛋白质分离。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943" r="419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利用有机溶剂降低溶液的介电常数，使溶质分子间静电引力增大而聚集沉淀，适用于某些多糖和核酸的分离。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有机溶剂沉淀法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322" r="53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利用某些试剂与生物大分子形成不溶性复合物而沉淀，如某些酸性多糖与钙离子形成不溶性沉淀。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选择性沉淀法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091" r="80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萃取法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溶剂萃取法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利用生物大分子在两种不互溶的溶剂中分配系数的差异进行分离，如用有机溶剂从水溶液中萃取蛋白质、核酸等。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双水相萃取法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利用生物大分子在两种互不相溶的水溶液中的分配差异进行分离，常用于蛋白质、酶等生物大分子的分离纯化。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反胶束萃取法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利用表面活性剂在有机溶剂中形成反胶束，将生物大分子包裹在内部进行分离，适用于蛋白质、核酸等生物大分子的分离纯化。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利用超滤膜截留不同分子量的生物大分子，达到分离纯化的目的，常用于蛋白质、多糖等生物大分子的分离。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超滤法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利用纳滤膜对溶液中不同价态离子的选择透过性进行分离，适用于小分子物质如氨基酸、有机酸等的分离纯化。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纳滤法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利用反渗透膜对溶液中的溶剂和溶质进行选择性透过，实现溶液的浓缩和脱盐，常用于水处理、食品加工等领域。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反渗透法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膜分离法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利用凝胶色谱柱中多孔凝胶的分子筛作用，按照分子大小对生物大分子进行分离纯化，常用于蛋白质、核酸等生物大分子的分离分析。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凝胶色谱法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利用离子交换剂与溶液中离子间的交换作用进行分离纯化，适用于氨基酸、有机酸等带电物质的分离分析。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离子交换色谱法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利用生物大分子与某些特定配体之间的特异性亲和力进行分离纯化，如利用抗体与抗原之间的特异性结合进行蛋白质的分离纯化。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亲和色谱法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生物大分子分离纯化策略与实践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蛋白质纯化策略及案例分析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通过改变蛋白质溶解度实现分离，包括盐析、有机溶剂沉淀等。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利用蛋白质在固定相和流动相中的分配系数差异进行分离，如凝胶色谱、离子交换色谱等。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电泳法：利用蛋白质在电场中的迁移率差异进行分离，如凝胶电泳、等电聚焦电泳等。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蛋白质纯化策略及案例分析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通过亲和层析、凝胶过滤等方法从表达系统中分离目标蛋白。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重组蛋白的纯化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利用盐析、有机溶剂沉淀等方法从生物组织中提取蛋白质。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天然蛋白质的纯化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蛋白质纯化策略及案例分析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通过化学试剂破坏细胞膜和核膜，释放DNA/RNA。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利用研磨、超声波等方法破碎细胞，释放DNA/RNA。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DNA/RNA提取、纯化方法探讨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生物酶法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利用特定酶降解细胞膜和核膜，释放DNA/RNA。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酚氯仿抽提法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利用酚、氯仿等有机溶剂去除蛋白质和多糖等杂质。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DNA/RNA提取、纯化方法探讨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https://d.book118.com/936123210040010045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2024-09-13T22:01:09.181</cp:lastPrinted>
  <dcterms:created xsi:type="dcterms:W3CDTF">2024-09-13T14:01:09Z</dcterms:created>
  <dcterms:modified xsi:type="dcterms:W3CDTF">2024-09-13T14:01:11Z</dcterms:modified>
</cp:coreProperties>
</file>