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EDC867-FC3A-4251-B2A6-FB9333D71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2B5AEC-3429-42A1-8F42-034526EC4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2671DF-DD50-497C-8007-D924A4620E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648243-679E-41F5-B6F0-62E6FA40C7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C3C5E9-0E3D-48A1-9B96-1A6A11C074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834601-0534-4FDA-9CD0-5AEDD4E645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3E51DE-970E-45EB-A492-38ED31EFE7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5D034D-4C1D-4251-B9C6-1EB0317A2D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23B2D2-03A5-473E-93A1-0DCC0A5E96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CB7871-29CE-4327-AE0B-D86691A8B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0EA43F-D8CE-4552-AE48-88ED71B067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124023141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企业融资讲座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企业融资概述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融资方式与工具</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企业融资决策</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融资市场与监管</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企业融资案例分析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企业融资概述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融资是指企业或个人通过金融市场，利用各种融资工具筹集资金的行为。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融资定义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企业融资的主要目的是为了满足其生产经营、投资和财务管理等方面的资金需求，以支持企业的持续发展。</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融资目的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融资的定义与目的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737" b="373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资金是企业发展的基础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融资为企业提供了必要的资金支持，帮助企业实现其战略目标，扩大生产规模，提高市场竞争力。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降低资金成本</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通过合理的融资安排，企业可以降低资金成本，提高财务稳健性，为股东创造更大的价值。</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应对市场变化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企业融资有助于应对市场变化，抓住发展机遇，提高企业的适应能力和抗风险能力。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内源融资与外源融资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内源融资是指企业通过自身经营活动积累的资金；外源融资则是指企业向外部投资者或金融机构筹集的资金。</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股权融资与债务融资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股权融资是指企业通过发行股票等方式筹集资金，投资者成为企业的股东；债务融资则是企业通过发行债券、向银行贷款等方式筹集资金，企业需按期还本付息。</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短期融资与长期融资</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短期融资是指企业筹集短期资金用于日常经营活动的资金需求；长期融资则是指企业筹集长期资金用于固定资产投资、研发等长期需求。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融资方式与工具</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股权融资是指企业通过出售或以其他方式交易公司股份或股票来获得资金的行为。</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股权融资通常用于企业初创期和成长期，可以帮助企业快速获得大量资金，用于扩大规模、研发、市场营销等。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没有固定还款压力，资金使用较为灵活，可以增加企业的资本金，提高企业的偿债能力和信用等级。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优点</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稀释股东的持股比例，可能会分散股东的控制权，增加企业被收购的风险。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股权融资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债务融资</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债务融资是指企业通过向银行或其他金融机构借款来获得资金的行为。</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债务融资通常用于企业成熟期和扩张期，可以帮助企业获得稳定、低成本的资金来源，用于偿还旧债、维持运营等。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优点</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资金成本较低，可以获得财务杠杆效应，不会稀释股东的持股比例和控制权。</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缺点</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需要承担固定的利息和还款压力，如果企业无法按时还款，可能会面临破产风险。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总结词</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夹层融资是一种介于股权融资和债务融资之间的融资方式，通常采用优先股或可转债的形式。</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夹层融资可以为初创期和成长期的企业提供长期、低成本的资金来源，同时也可以为成熟期和扩张期的企业提供低风险的资本结构调整方式。</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资金成本较低，可以获得长期稳定的资金来源，同时也不会稀释股东的持股比例和控制权。</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夹层融资的条款通常较为复杂，需要专业人士进行评估和管理，同时也有一定的违约风险。</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详细描述</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优点</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缺点</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夹层融资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除了股权融资、债务融资和夹层融资外，还有许多其他的融资方式，如众筹、P2P借贷、资产证券化等。</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优点</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灵活多样，可以根据企业的具体需求选择不同的融资方式。</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缺点</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需要了解各种融资方式的利弊和风险，避免选择不合适的融资方式导致不良后果。</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这些融资方式各有特点，适用于不同的场景和需求，可以帮助企业快速获得资金来源，降低资金成本等。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其他融资方式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企业融资决策</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https://d.book118.com/936124023141010043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2024-09-11T14:37:45.738</cp:lastPrinted>
  <dcterms:created xsi:type="dcterms:W3CDTF">2024-09-11T06:37:45Z</dcterms:created>
  <dcterms:modified xsi:type="dcterms:W3CDTF">2024-09-11T06:37:47Z</dcterms:modified>
</cp:coreProperties>
</file>