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D7A69-DD44-4844-824E-5A21F24D1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8320A-007A-4861-9B61-C25FD9E92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4AC2E-8422-44B1-93EA-1C7C9F474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B8CBF-C6AB-4B0F-8615-FDE2B4E22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08A494-1110-4924-819B-E49F42D4C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06C40D-E96A-408E-9B45-BFE7D937F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06FF91-8A83-4485-ABC7-0164BDF12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BB480-F766-43DA-A72E-6E87285C7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42197-E9EF-4377-905B-F354E5CC3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D63F9-6A6B-47E0-99A6-54C584689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6FDC2-94C6-4A67-8EF9-2D977F085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25033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机械制造与机电设备行业2024年人力资源发展趋势预测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人力资源市场现状与变化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技能需求与人才培养策略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招聘策略优化及挑战应对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员工培训与职业发展规划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绩效管理与激励机制创新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总结：未来人力资源发展趋势预测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87" r="216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机械制造与机电设备行业是一个庞大的产业，涵盖了多个领域，包括航空航天、汽车、能源、建筑等。近年来，该行业保持了稳定的增长态势，市场规模不断扩大。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技术创新与智能化发展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随着科技的不断进步，机械制造与机电设备行业正经历着技术创新的浪潮。智能化制造、工业互联网、大数据等技术的应用，正在推动行业向更高层次发展。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目前，机械制造与机电设备行业竞争激烈，市场集中度逐渐提高。一些大型跨国公司和国内龙头企业占据主导地位，同时也有众多中小企业在细分领域寻求突破。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机械制造与机电设备行业现状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随着全球经济的复苏和新兴市场的发展，机械制造与机电设备行业市场需求不断增长。特别是在亚洲、非洲等地区，基础设施建设、工业化和城市化进程加速，为行业提供了广阔的市场空间。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技术创新是机械制造与机电设备行业发展的重要驱动力。新材料、新工艺、新技术的应用，不仅提高了产品质量和生产效率，还为企业带来了更多的市场机会。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政策支持与引导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各国政府纷纷出台政策措施，支持机械制造与机电设备行业的发展。例如，提供税收优惠、加大研发投入、推动产学研合作等，为行业创造了良好的发展环境。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行业发展驱动因素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智能化制造成为主流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随着人工智能、大数据等技术的不断发展，智能化制造将成为机械制造与机电设备行业的主流趋势。企业将通过引入智能装备、优化生产流程等方式，提高生产效率和产品质量。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绿色制造与可持续发展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环保意识的提高和资源的日益紧缺，将推动机械制造与机电设备行业向绿色制造和可持续发展方向转型。企业将注重节能减排、资源循环利用等方面的工作，以降低对环境的影响。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服务化转型与产业升级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随着市场竞争的加剧和客户需求的多样化，机械制造与机电设备企业将逐渐向服务化转型。通过提供个性化定制、全生命周期管理等增值服务，提升客户满意度和忠诚度，实现产业升级和可持续发展。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人力资源市场现状与变化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机械制造与机电设备行业人才需求旺盛，但高素质人才供给不足，导致人才供需矛盾日益突出。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人才供需矛盾突出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人才流动加剧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薪酬水平持续上涨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随着行业发展和市场竞争加剧，人才流动也日益频繁，企业需要更加注重人才的吸引和留任。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随着人才竞争的加剧，企业为了吸引和留住高素质人才，不断提高薪酬水平。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当前人力资源市场概况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人力资源市场变化及原因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随着社会进步和观念转变，多元化和包容性成为企业招聘和人才培养的重要趋势，企业需要关注不同群体的需求，营造多元化的工作环境。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多元化和包容性成为重要趋势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随着技术进步和产业升级，机械制造与机电设备行业对人才的技能需求也在不断变化，企业需要关注行业发展趋势，及时调整人才招聘和培养策略。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技能需求变化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随着互联网技术的发展，远程办公和灵活用工逐渐兴起，为企业提供了更多的人才招聘和使用方式。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远程办公和灵活用工兴起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人才短缺问题更加严重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随着行业发展和技术进步，机械制造与机电设备行业对高素质人才的需求将持续增加，人才短缺问题将更加严重。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企业需要更加注重人才培养和留任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面对激烈的人才竞争和不断变化的技能需求，企业需要更加注重人才培养和留任，通过提供良好的职业发展机会和福利待遇，吸引和留住高素质人才。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多元化和包容性将成为企业竞争力的重要因素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随着社会进步和观念转变，多元化和包容性将成为企业竞争力的重要因素。机械制造与机电设备行业企业需要关注不同群体的需求，营造多元化的工作环境，提高员工的归属感和忠诚度。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对机械制造与机电设备行业影响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技能需求与人才培养策略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随着工业4.0和智能制造的推进，机械制造与机电设备行业对数字化技能的需求日益增长，如数据分析、云计算、物联网等。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自动化技术在提高生产效率和降低成本方面发挥着重要作用，因此掌握自动化技术的人才将更受欢迎。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500" r="13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机械制造与机电设备行业涉及多个领域，如机械、电子、计算机等，具备跨学科知识的人才将更具竞争力。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跨学科知识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关键技能需求分析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109" b="271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901" b="24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73" b="3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人才培养途径及挑战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校企合作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通过学校和企业合作，共同制定人才培养方案和教学计划，为学生提供实践机会和就业保障。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在职培训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企业可组织在职培训，提高员工的技能水平和综合素质，满足企业发展的需要。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人才培养周期长，需要投入大量时间和资源；同时，不同企业和岗位对人才的需求也存在差异，需要制定个性化的人才培养方案。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企业应建立完善的内部培训体系，定期组织各类培训课程和技能竞赛，提高员工的技能水平和综合素质。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拓展外部合作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企业可与高校、科研机构等建立合作关系，共同开展技术研发和人才培养工作，实现资源共享和优势互补。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制定长期人才培养计划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企业应结合自身发展战略和市场需求，制定长期人才培养计划，明确培养目标、途径和时间表。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0375" r="30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企业应对策略建议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招聘策略优化及挑战应对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https://d.book118.com/936125033222010034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2024-09-04T08:13:57.420</cp:lastPrinted>
  <dcterms:created xsi:type="dcterms:W3CDTF">2024-09-04T00:13:57Z</dcterms:created>
  <dcterms:modified xsi:type="dcterms:W3CDTF">2024-09-04T00:13:59Z</dcterms:modified>
</cp:coreProperties>
</file>