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72E29-2F94-4CEB-974D-953C0FB16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B48E3-5EF4-4181-A56B-6F76E1B17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4FF07-01F9-49D3-8543-7A5F98BF2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52782-7AAC-47D8-A453-7F3AABA4E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C61A34-9902-4E8B-82CD-FEBB25243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357651-8828-4133-94AB-0D50905C1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228C8-6225-4C43-A448-3E613FAE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D4A7C-5F5F-482E-B6DE-00FC8D6C0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BDFE1-9992-49DA-96E5-C709E56F0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C71E0-88EA-42C7-8AFC-8EAFEBACC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3CA6D-32B5-4A88-A5AC-9DF341059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25203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精神科常见意外事件及处理措施\n## 1.精神科意外事件概述及影响\n### 1.1精神科意外事件定义与分类\n### 1.2精神科意外事件发生的原因\n### 1.3精神科意外事件对患者及医护人员的影响\n## 2.精神科暴力行为及处理\n### 2.1精神科暴力行为的原因及类型\n### 2.2暴力行为的预防与干预措施\n### 2.3暴力行为发生时的紧急处理与后果评估\n## 3.精神科自伤行为及处理\n### 3.1精神科自伤行为的原因及类型\n### 3.2自伤行为的预防与干预措施\n### 3.3自伤行为发生时的紧急处理与后果评估\n## 4.精神科逃跑行为及处理\n### 4.1精神科逃跑行为的原因及类型\n### 4.2逃跑行为的预防与干预措施\n### 4.3逃跑行为发生时的紧急处理与后果评估\n## 5.精神科药物过敏反应及处理\n### 5.1精神科药物过敏反应的原因及类型\n### 5.2药物过敏反应的预防与干预措施\n### 5.3药物过敏反应发生时的紧急处理与后果评估\n## 6.精神科其他意外事件及处理\n### 6.1精神科其他意外事件的原因及类型\n### 6.2其他意外事件的预防与干预措施\n### 6.3其他意外事件发生时的紧急处理与后果评估\n## 7.精神科意外事件后的处理与总结\n### 7.1意外事件后的患者处理与心理干预\n### 7.2意外事件后的医护人员的心理调适与培训\n### 7.3精神科意外事件的总结与预防改进措施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精神科常见意外事件及处理措施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精神科意外事件概述及影响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指在精神科诊疗过程中发生的意外事件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包括患者自伤、暴力行为、逃跑等行为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对患者和医护人员造成不良影响</a:t>
                </a:r>
                <a:endParaRPr/>
              </a:p>
            </p:txBody>
          </p:sp>
          <p:sp>
            <p:nvSpPr>
              <p:cNvPr id="25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精神科意外事件定义</a:t>
                </a:r>
                <a:endParaRPr/>
              </a:p>
            </p:txBody>
          </p:sp>
          <p:sp>
            <p:nvSpPr>
              <p:cNvPr id="25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自伤行为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逃跑行为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其他意外事件</a:t>
                </a:r>
                <a:endParaRPr/>
              </a:p>
            </p:txBody>
          </p:sp>
          <p:sp>
            <p:nvSpPr>
              <p:cNvPr id="26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精神科意外事件分类</a:t>
                </a:r>
                <a:endParaRPr/>
              </a:p>
            </p:txBody>
          </p:sp>
          <p:sp>
            <p:nvSpPr>
              <p:cNvPr id="26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精神科意外事件定义与分类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精神疾病症状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生理因素</a:t>
                </a:r>
                <a:endParaRPr/>
              </a:p>
            </p:txBody>
          </p:sp>
          <p:sp>
            <p:nvSpPr>
              <p:cNvPr id="27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技能不足</a:t>
                </a:r>
                <a:endParaRPr/>
              </a:p>
            </p:txBody>
          </p:sp>
          <p:sp>
            <p:nvSpPr>
              <p:cNvPr id="28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环境拥挤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设施不足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安全隐患</a:t>
                </a:r>
                <a:endParaRPr/>
              </a:p>
            </p:txBody>
          </p:sp>
          <p:sp>
            <p:nvSpPr>
              <p:cNvPr id="28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精神科意外事件发生的原因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精神科意外事件对患者及医护人员的影响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对患者的影响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身心的伤害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治疗效果的降低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住院时间的延长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对医护人员的影响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身心压力增加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工作满意度降低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团队凝聚力下降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精神科暴力行为及处理</a:t>
            </a:r>
            <a:endParaRPr/>
          </a:p>
        </p:txBody>
      </p:sp>
      <p:sp>
        <p:nvSpPr>
          <p:cNvPr id="30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暴力行为原因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精神疾病症状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生理因素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暴力行为类型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对他人的暴力行为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对自身的暴力行为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对物品的暴力行为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精神科暴力行为的原因及类型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3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评估患者的暴力风险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提高医护人员技能</a:t>
                </a:r>
                <a:endParaRPr/>
              </a:p>
            </p:txBody>
          </p:sp>
          <p:sp>
            <p:nvSpPr>
              <p:cNvPr id="3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干预措施</a:t>
                </a:r>
                <a:endParaRPr/>
              </a:p>
            </p:txBody>
          </p:sp>
          <p:sp>
            <p:nvSpPr>
              <p:cNvPr id="3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立即制止暴力行为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环境调整</a:t>
                </a:r>
                <a:endParaRPr/>
              </a:p>
            </p:txBody>
          </p:sp>
          <p:sp>
            <p:nvSpPr>
              <p:cNvPr id="3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暴力行为的预防与干预措施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暴力行为发生时的紧急处理与后果评估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紧急处理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保护患者和医护人员安全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寻求支援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后果评估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评估暴力行为的严重程度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分析暴力行为发生的原因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制定后续干预措施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精神科自伤行为及处理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自伤行为原因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精神疾病症状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生理因素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自伤行为类型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割伤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撞伤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烧伤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精神科自伤行为的原因及类型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自伤行为的预防与干预措施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评估患者的自伤风险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提高医护人员技能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干预措施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立即制止自伤行为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环境调整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紧急处理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寻求支援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后果评估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评估自伤行为的严重程度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分析自伤行为发生的原因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制定后续干预措施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自伤行为发生时的紧急处理与后果评估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精神科逃跑行为及处理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精神科逃跑行为的原因及类型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逃跑行为原因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精神疾病症状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生理因素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逃跑行为类型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擅自离开病房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逃离医院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躲藏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https://d.book118.com/936125203034010052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精神科常见意外事件及处理措施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2024-09-18T10:17:15.872</cp:lastPrinted>
  <dcterms:created xsi:type="dcterms:W3CDTF">2024-09-18T02:17:15Z</dcterms:created>
  <dcterms:modified xsi:type="dcterms:W3CDTF">2024-09-18T02:17:17Z</dcterms:modified>
</cp:coreProperties>
</file>