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95DD22E-776B-4271-A892-A5C0DBDE94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85F1A-4D36-4F96-A966-676392F2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040B-24E5-41B6-A290-F67ADB68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6B2C5-06BD-44FE-886C-D0FE610EC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03C3B-AD30-42C1-AF7C-E11F73E4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2C2C91-4DB3-4C23-9DC8-EDF6DE029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877FB-5B79-415D-AF41-7D8DC7F6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16700-9961-44B2-9B09-147F074C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26837-C779-4C5F-84FC-75B51538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7E6E7-2541-40AC-848E-1F49DC30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281B2-784F-4674-A7EE-63021962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2EE5-1AC5-4959-8EC9-DEE5654A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8CCA80-9EA1-4CA5-9181-314457979BB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DFC73A-9404-413A-946C-36D8F756C8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521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</a:t>
            </a: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智能算法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人工智能的起源和发展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人工智能基础算法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人工智能在医疗健康领域的应用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人工智能在金融领域的应用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人工智能在交通领域的应用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人工智能的起源和发展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通过计算机实现智能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模拟人类智能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使计算机像人类一样进行活动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思考、学习、解决问题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9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逐渐成为热门领域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技术不断进步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起源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</a:t>
            </a: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50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年代的概念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计算机技术的影响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1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1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1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1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1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1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1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1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2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2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2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2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2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2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2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2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3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3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3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3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3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3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3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3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4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医疗影像分析、疾病预测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智能交通管理、自动驾驶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风险管理、智能投顾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前景广阔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改变人类生活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创造新产业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技术涌现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6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6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7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7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7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7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7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7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7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7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8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8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8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8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8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8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8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9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9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9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9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9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人工智能技术的不断进步，未来将会有更多令人兴奋的应用场景。从自动化到智能化的转变，将会极大地推动各行业的发展，同时也带来许多新的挑战和机遇。人工智能的发展势头一片大好，我们有理由相信它必将赋予人类更多的力量和智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人工智能基础算法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机器学习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通过标记数据进行学习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结合有标记和无标记数据进行学习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半监督学习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没有标记数据进行学习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无监督学习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6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使用深度学习技术对图像进行识别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图像识别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使用深度学习技术对语音进行识别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使用深度学习技术处理自然语言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2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2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2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3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3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3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3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3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3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3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3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4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4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4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4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4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4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4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5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5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5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5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5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强化学习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强化学习是一种通过试错来优化策略的学习方式，代表算法包括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Q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学习、深度强化学习等。强化学习在游戏、自动驾驶等领域有着广泛应用。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3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自然语言处理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分析文本中的情感色彩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识别文本中的命名实体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命名实体识别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实现不同语言之间的自动翻译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机器翻译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7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7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7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7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7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8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8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8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8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8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8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8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8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9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9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9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9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9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9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9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0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0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0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人工智能在医疗健康领域的应用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医疗影像识别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人工智能可以通过医疗影像识别技术帮助医生快速准确地诊断疾病。这一技术在肿瘤筛查、病变检测等方面有着广泛应用。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14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个性化治疗推荐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根据个体特征推荐治疗方案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疗效提升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提高治疗效果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副作用减少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减少治疗副作用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25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26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27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8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9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0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31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2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33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4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35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36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7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8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9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40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41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42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3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4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5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46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7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8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9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50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1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52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53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4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5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5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帮助医生做出准确诊断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提高医疗质量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提升医疗效率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提高医疗效率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数据驱动的医疗模式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减少医疗错误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医疗数据分析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发现疾病规律和趋势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通过大数据分析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提供更准确的诊断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7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7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7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7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8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8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8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8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8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9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9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9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9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智能辅助诊疗系统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人工智能可以通过智能辅助诊疗系统帮助医生进行疾病诊断和治疗。这种系统可以提供实时的参考信息和建议，降低医疗风险，提高诊疗效率。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0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医疗健康领域的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影像技术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智能医疗影像识别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医疗数据分析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数据驱动的医疗模式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个性化治疗推荐系统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1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https://d.book118.com/936125215012010104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人工智能AI智能算法</vt:lpstr>
      <vt:lpstr>目录</vt:lpstr>
      <vt:lpstr>第一章 人工智能的起源和发展</vt:lpstr>
      <vt:lpstr>人工智能的定义</vt:lpstr>
      <vt:lpstr>人工智能的历史</vt:lpstr>
      <vt:lpstr>人工智能的应用领域</vt:lpstr>
      <vt:lpstr>人工智能的发展趋势</vt:lpstr>
      <vt:lpstr>人工智能的发展趋势</vt:lpstr>
      <vt:lpstr>第2章 人工智能基础算法</vt:lpstr>
      <vt:lpstr>机器学习</vt:lpstr>
      <vt:lpstr>深度学习</vt:lpstr>
      <vt:lpstr> </vt:lpstr>
      <vt:lpstr>自然语言处理</vt:lpstr>
      <vt:lpstr>第三章 人工智能在医疗健康领域的应用</vt:lpstr>
      <vt:lpstr> </vt:lpstr>
      <vt:lpstr>个性化治疗推荐</vt:lpstr>
      <vt:lpstr>医疗数据分析</vt:lpstr>
      <vt:lpstr> </vt:lpstr>
      <vt:lpstr>医疗健康领域的AI应用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2024-09-29T14:17:10.596</cp:lastPrinted>
  <dcterms:created xsi:type="dcterms:W3CDTF">2024-09-29T06:17:10Z</dcterms:created>
  <dcterms:modified xsi:type="dcterms:W3CDTF">2024-09-29T06:17:13Z</dcterms:modified>
</cp:coreProperties>
</file>