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3A6FA-B4CC-4A0B-945A-36B7DECA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BAB7-08BC-4975-8DB4-DA2D1F36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0A892-ABC4-4C9A-902F-520FAA80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CEFE9-D473-4726-9646-E811533F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82FAD-A95C-48FD-8156-B33AF7D2B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9CE52-FAFE-44B9-AB05-85E80713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BA059-8272-4325-9EB5-560071DF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1ABD1-1341-4F28-8A69-84986ACB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69832-E623-4D27-A65E-43D2FA6F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DAAC7-1D48-483B-AE24-FD6D1627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23740-2219-4D01-8C4B-4C307A58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004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起搏器故障处理与维护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起搏器相关并发症的预防与处理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起搏器是一种医疗设备，通过向心脏发送微弱的电流来刺激心脏跳动，以维持正常的血液循环。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起搏器通常由脉冲发生器和电极组成，脉冲发生器产生微弱电流并通过电极传送到心脏。当心脏接收到电流刺激时，它会按照起搏器的节奏跳动，从而确保心脏的正常功能。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起搏器的定义与工作原理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起搏器根据其工作方式和功能有多种分类，如单腔、双腔和三腔起搏器等。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腔起搏器只有一个电极，通常植入在心房或心室中；双腔起搏器有两个电极，分别植入在心房和心室中，能更准确地模拟正常心脏的跳动；三腔起搏器则是在双腔起搏器的基础上增加了一个电极，用于刺激心脏的另一个部位。起搏器的适应症包括心动过缓、心脏传导阻滞等心律失常疾病，以及心力衰竭等严重心脏疾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起搏器的分类与适应症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起搏器植入后，患者需注意避免接触强磁场和高电压环境，定期接受复查和维护。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磁场和高电压可能会干扰起搏器的工作，影响其正常功能。因此，患者在植入起搏器后应避免接近高压线、变压器等强磁场环境。此外，患者还需定期接受复查和维护，以确保起搏器的正常工作。在复查过程中，医生会检查起搏器的功能和电极状况，并对患者进行必要的调整和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起搏器植入后的注意事项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起搏器植入后，患者应定期进行心电图监测，以便医生了解起搏器的工作状态和心脏的电生理变化。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定期心电图监测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根据医生建议，患者应在植入起搏器后的一段时间内进行定期随访，以便及时发现和处理可能出现的问题。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随访时间安排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随访时应记录起搏器的功能、电池状态、导线状况等，以及患者的症状和体征，以便医生评估起搏器的效果和调整治疗方案。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定期检查与随访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起搏器植入后，患者应避免剧烈运动，以免对起搏器造成冲击或损伤。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5" r="147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注意电磁干扰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起搏器可能会受到某些电磁干扰的影响，如手机、电视、微波炉等，患者应尽量避免这些干扰源。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起搏器植入部位的皮肤应保持清洁干燥，避免感染和皮肤炎症的发生。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77" b="24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起搏器植入后，患者可能会感到焦虑、不安等情绪，医护人员应及时进行心理疏导，帮助患者调整心态，积极面对治疗。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提供信息支持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医护人员应向患者提供关于起搏器的信息，包括起搏器的功能、使用注意事项、日常护理等，以便患者更好地了解和照顾自己。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建立社会支持网络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医护人员可以帮助患者建立社会支持网络，如加入病友会、与同病相怜的人交流等，以增强患者的心理支持和社交互动。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起搏器故障处理与维护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https://d.book118.com/936130041205010044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2024-09-13T06:26:18.353</cp:lastPrinted>
  <dcterms:created xsi:type="dcterms:W3CDTF">2024-09-12T22:26:18Z</dcterms:created>
  <dcterms:modified xsi:type="dcterms:W3CDTF">2024-09-12T22:26:20Z</dcterms:modified>
</cp:coreProperties>
</file>