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465FA-FD95-4ACA-9965-82FAD1058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37B46-0032-44E2-AD61-FD75E8368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04888-E552-4CA2-BB02-C8AD378A1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C110A-2489-49E0-8448-37AAD4EF2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19321-C023-44F7-8433-EE3EEF8A0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9BE3C-D87F-453E-9187-9FA2511B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C416A0-132A-4741-831C-F358E7637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C60CA-5F84-48F0-B337-98F268C5C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630CA-3A02-4A8E-8E3F-BBF5DBB6C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DBE2A-096E-40EC-88A3-044A7DE37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C4635-DFC8-4A5A-A79E-5F01D798F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330241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部队需求分析报告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部队需求调研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部队需求评估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部队需求预测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部队建设建议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本报告旨在全面分析部队当前及未来的需求，为制定科学合理的部队发展规划提供依据。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随着国际形势的不断变化和军事技术的飞速发展，部队需求也在不断发生变化。为了更好地适应未来战争的需要，提高部队战斗力，有必要对部队需求进行深入分析。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97" r="9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本报告主要分析未来5-10年部队的需求变化。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本报告重点分析部队在人员、装备、训练、保障等方面的需求。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本报告涵盖陆、海、空、天、电等多维作战空间的需求分析。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当前部队官兵比例是否合理，是否满足任务需求。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官兵比例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部队人员年龄分布情况，是否存在老龄化或年轻化问题。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官兵的文化水平，是否满足现代化军队建设要求。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文化程度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装备维护、保养和升级等后勤保障能力，是否满足装备使用要求。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武器装备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现有武器装备的数量、质量和性能情况，是否满足作战需求。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部队信息化装备和系统的建设情况，是否适应信息化战争要求。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装备状况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是否有科学合理的训练计划，是否得到有效执行。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战术素养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通过考核、演练等方式评估训练效果，是否达到预期目标。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官兵的战术素养和作战能力，是否适应现代战争要求。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部队需求调研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调研方法和过程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采用问卷调查、实地访谈、文献资料分析等多种调研方法相结合的方式，确保调研结果的全面性和准确性。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调研过程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先确定调研目标和对象，制定详细的调研计划，然后按照计划进行实地访谈和问卷调查，最后对收集到的数据进行整理和分析。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https://d.book118.com/936133024113010103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2024-09-28T18:57:55.512</cp:lastPrinted>
  <dcterms:created xsi:type="dcterms:W3CDTF">2024-09-28T10:57:55Z</dcterms:created>
  <dcterms:modified xsi:type="dcterms:W3CDTF">2024-09-28T10:57:57Z</dcterms:modified>
</cp:coreProperties>
</file>