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5E1A3-6AC3-4F6A-B81E-763ED6B6D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B2B41-09C6-452F-9C81-2BB429422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33711-9F4D-44F3-93D8-638FEC2BD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96324-BD04-4341-A5AB-D1AAC5522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FFD848-62E3-4745-AAC7-2B75B8DF1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510280-EC44-49E3-BBBD-75E625486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7F5F1A-7506-488F-B5C4-BE51825D7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4C967-0C27-4046-8DA5-EF4DDB01B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5F7DE-72D1-4033-8D4A-D42BADBD5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A06CE-1060-41CD-823C-25304F2BA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0E90C-74DD-4451-ACED-F3D2D0D4C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33211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早产宝宝怎么护理课件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早产宝宝护理基础知识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早产宝宝日常护理技巧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早产宝宝常见问题与应对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早产宝宝早期教育与发展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早产宝宝家庭护理注意事项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早产宝宝护理基础知识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299" r="3629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74" r="328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早产是指在满37周之前出生的婴儿。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早产的原因可能包括母体健康问题、子宫环境异常、胎盘状况不佳、遗传因素等。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早产的定义与原因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对外界环境的适应能力较差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早产宝宝对外界环境的适应能力较差，需要特别的护理和关注。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发育未成熟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早产宝宝的身体器官和系统尚未完全发育成熟，尤其是呼吸系统、消化系统、神经系统等。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免疫力较弱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早产宝宝免疫系统相对较弱，容易感染疾病。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早产宝宝的生理特点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对于早产宝宝来说，母乳喂养是非常重要的，能够提供充足的营养和免疫物质。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50" b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73" r="73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根据医生的建议，可能需要给早产宝宝补充维生素、矿物质等营养素，以满足其生长发育的需要。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定期带早产宝宝去医院进行检查，以确保其生长发育正常，并及时发现和处理任何健康问题。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早产宝宝的营养需求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早产宝宝日常护理技巧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早产宝宝身体虚弱，需要选择特制的早产儿奶粉，待身体状况稳定后再逐渐过渡到普通婴儿奶粉。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792" r="17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选择合适的奶源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由于早产宝宝的胃容量较小，应遵循少量多餐的原则，逐渐增加奶量和喂养次数。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少量多餐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保持正确的喂奶姿势，避免宝宝因吞咽困难而出现呛奶等问题。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注意喂奶姿势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喂养与哺乳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325" b="173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睡眠与作息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创造良好的睡眠环境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保持室内安静、舒适，调整温度和湿度，确保宝宝能够安心入睡。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建立规律的作息时间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尽量让宝宝遵循一定的作息时间，有助于调整宝宝的生物钟，提高睡眠质量。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注意观察睡眠质量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留意宝宝的睡眠质量，如出现睡眠不安稳、夜惊等问题，及时寻求医生的帮助。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031" r="703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定期洗澡和更换尿布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保持宝宝身体清洁和舒适，定期给宝宝洗澡、更换尿布，避免皮肤感染。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注意口腔和眼部护理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使用柔软的纱布或棉签轻轻擦拭宝宝的口腔和眼角，避免感染。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衣物和用品的清洁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宝宝的衣物、被褥、奶瓶等用品应定期清洗消毒，保持干净卫生。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清洁与卫生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https://d.book118.com/936133211011010103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2024-09-28T04:06:20.340</cp:lastPrinted>
  <dcterms:created xsi:type="dcterms:W3CDTF">2024-09-27T20:06:20Z</dcterms:created>
  <dcterms:modified xsi:type="dcterms:W3CDTF">2024-09-27T20:06:22Z</dcterms:modified>
</cp:coreProperties>
</file>