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2DDA-54A3-4B62-A87B-3BFBC5D21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07B2D-A1BE-4FBD-B059-D3FC149A9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FE490-8695-415F-A705-45D4745A8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E4173-5688-45A3-AB60-67232F85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21631-40FA-4024-A71F-2484C730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A9DB6-4F4B-45FD-94D8-6CBC3DAF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11EDE-7D28-4FA9-906F-244F8085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519A0-E391-452D-A4A3-603DF8F9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CD771-9732-4B65-B757-D0D7EBBF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C087C-2F0D-4E6C-858E-31717C22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D567F-D3AD-4225-A50F-9F65F1D4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321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社交焦虑与同伴间关系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社交焦虑与同伴关系现状分析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社交焦虑对同伴关系的影响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同伴关系对社交焦虑的影响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社交焦虑与同伴关系的相互作用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改善社交焦虑和同伴关系的策略与建议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探讨社交焦虑对青少年同伴关系的影响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社交焦虑是青少年中常见的心理问题，本研究旨在探讨社交焦虑如何影响青少年的同伴关系，并提供相应的干预建议。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促进青少年心理健康发展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通过深入了解社交焦虑与同伴关系之间的联系，为青少年心理健康教育和辅导提供理论依据和实践指导。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50" r="11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社交焦虑是指在社交场合中，个体由于担心自己的言行举止会被他人负面评价而产生的紧张、不安和恐惧的情绪体验。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社交焦虑会对个体的心理健康、社会功能和生活质量产生负面影响。具体表现为自信心不足、自我负面评价、回避社交场合、孤独感增加等。长期严重的社交焦虑还可能导致抑郁症、焦虑症等心理疾病。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社交焦虑定义及影响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社交焦虑与同伴关系现状分析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社交焦虑是一种常见的心理现象，许多人在某些社交场合中都会体验到不同程度的紧张和不安。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79" b="18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社交焦虑可能受到个体性格、家庭环境、文化背景等多种因素的影响。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社交焦虑的症状包括紧张、出汗、心跳加速、呼吸急促、脸红等。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社交焦虑现状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同伴关系现状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同伴关系的重要性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同伴关系是人类社交生活的重要组成部分，对个体的心理健康和社会适应具有重要影响。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同伴关系的类型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同伴关系包括友谊、亲密关系、同事关系等，不同类型的同伴关系具有不同的特点和影响因素。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同伴关系的问题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同伴关系中可能存在的问题包括冲突、排斥、孤独感等，这些问题可能对个体的心理健康产生负面影响。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社交焦虑可能导致个体在社交场合中表现紧张、不自信，从而影响与他人的互动和建立良好同伴关系的能力。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社交焦虑对同伴关系的影响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良好的同伴关系可以为个体提供情感支持和安全感，有助于减轻社交焦虑症状；而不良的同伴关系可能加重个体的社交焦虑症状。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同伴关系对社交焦虑的影响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社交焦虑和同伴关系之间存在相互作用，即社交焦虑可能影响同伴关系的建立和维护，而同伴关系也可能反过来影响社交焦虑症状的表现和发展。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两者之间的关联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社交焦虑对同伴关系的影响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社交焦虑者在与同伴交流时，可能会因为紧张而出现言语表达不流畅、词不达意的情况。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言语表达困难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除了言语表达外，社交焦虑者还可能无法准确地解读同伴的非言语信号，如面部表情、肢体语言等，从而进一步影响沟通效果。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非言语信号障碍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759" b="27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为了避免出现沟通障碍带来的尴尬和不适，社交焦虑者可能会选择回避与同伴的交流，导致关系逐渐疏远。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回避交流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信任维护困难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即使社交焦虑者与同伴建立了信任关系，也可能因为沟通不畅或误解等原因而难以维护。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难以建立信任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由于社交焦虑者在交流中表现出紧张和不自信，同伴可能会对其产生不信任感，从而难以建立稳固的友谊。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容易受到他人影响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社交焦虑者在与同伴相处时，可能会因为缺乏自信而容易受到他人的影响，甚至被利用，进一步损害信任关系。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208" r="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042" r="9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9708" r="297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信任缺失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由于社交焦虑者在与同伴相处时可能表现出紧张、不自信等行为，容易被同伴视为“不合群”或“难以相处”，从而产生被排斥感。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被排斥感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社交焦虑者可能因为无法融入同伴群体而感到孤独和无助，缺乏归属感和安全感。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缺乏归属感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为了避免孤独感和被排斥感带来的痛苦，社交焦虑者可能会选择自我封闭，减少与同伴的接触和交流，进一步加剧孤独感。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自我封闭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孤独感增强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https://d.book118.com/936133212120010040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2024-09-06T22:06:55.541</cp:lastPrinted>
  <dcterms:created xsi:type="dcterms:W3CDTF">2024-09-06T14:06:55Z</dcterms:created>
  <dcterms:modified xsi:type="dcterms:W3CDTF">2024-09-06T14:06:57Z</dcterms:modified>
</cp:coreProperties>
</file>