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4C02CE6-584C-4B13-8DB0-AEA72F8729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71DC8C-DFE4-4801-B68E-BB7347A1FD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07C6185-41D4-4F15-A43A-98A8CB261A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7267251-F834-4FCF-B26C-EE57DE3B7E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F1629DF-4A00-401D-BE5C-BD18D15F4B3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271DF99-FB18-4E96-ACE2-D85BC5EB057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6528BC7-EE59-405B-861C-36AD48AFAE1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44C7FF2-2334-4879-8A4C-F4CAF41C6C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743354B-4BB5-4BD2-B41B-6ABCD376DE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B809D0-DEA7-4226-9E61-D7CAAE8CE1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2B0B54-BD68-442F-AC18-033D0C02B3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6133213021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443552" y="5298017"/>
            <a:ext cx="309880" cy="46037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311557" y="3754267"/>
            <a:ext cx="9379662" cy="0"/>
          </a:xfrm>
          <a:prstGeom prst="line">
            <a:avLst/>
          </a:prstGeom>
          <a:ln w="28575">
            <a:solidFill>
              <a:srgbClr val="FFFFFF">
                <a:alpha val="100000"/>
              </a:srgbClr>
            </a:solidFill>
            <a:prstDash val="solid"/>
          </a:ln>
        </p:spPr>
      </p:cxnSp>
      <p:sp>
        <p:nvSpPr>
          <p:cNvPr id="4" name="AutoShape 4"/>
          <p:cNvSpPr/>
          <p:nvPr/>
        </p:nvSpPr>
        <p:spPr>
          <a:xfrm>
            <a:off x="1311557" y="1950146"/>
            <a:ext cx="9400476" cy="1714909"/>
          </a:xfrm>
          <a:prstGeom prst="rect">
            <a:avLst/>
          </a:prstGeom>
          <a:solidFill>
            <a:srgbClr val="FFFFFF">
              <a:alpha val="19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311557" y="2075454"/>
            <a:ext cx="9400476" cy="146429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950" b="1">
                <a:solidFill>
                  <a:srgbClr val="FFFDFD">
                    <a:alpha val="100000"/>
                  </a:srgbClr>
                </a:solidFill>
                <a:latin typeface="Microsoft Yahei"/>
                <a:ea typeface="Microsoft Yahei"/>
                <a:cs typeface="Microsoft Yahei"/>
              </a:rPr>
              <a:t>创意设计行业创业计划书</a:t>
            </a:r>
          </a:p>
        </p:txBody>
      </p:sp>
      <p:cxnSp>
        <p:nvCxnSpPr>
          <p:cNvPr id="6" name="Connector 6"/>
          <p:cNvCxnSpPr/>
          <p:nvPr/>
        </p:nvCxnSpPr>
        <p:spPr>
          <a:xfrm>
            <a:off x="1311557" y="1848443"/>
            <a:ext cx="9379662" cy="0"/>
          </a:xfrm>
          <a:prstGeom prst="line">
            <a:avLst/>
          </a:prstGeom>
          <a:ln w="28575">
            <a:solidFill>
              <a:srgbClr val="FFFFFF">
                <a:alpha val="100000"/>
              </a:srgbClr>
            </a:solidFill>
            <a:prstDash val="solid"/>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33375" y="3484033"/>
            <a:ext cx="3881973" cy="1001619"/>
          </a:xfrm>
          <a:prstGeom prst="rect">
            <a:avLst/>
          </a:prstGeom>
        </p:spPr>
        <p:txBody>
          <a:bodyPr vert="horz" wrap="non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800" b="1">
                <a:solidFill>
                  <a:srgbClr val="FFFFFF">
                    <a:alpha val="100000"/>
                  </a:srgbClr>
                </a:solidFill>
                <a:latin typeface="Microsoft Yahei"/>
                <a:ea typeface="Microsoft Yahei"/>
                <a:cs typeface="Microsoft Yahei"/>
              </a:rPr>
              <a:t>Contents</a:t>
            </a:r>
            <a:endParaRPr lang="en-US" sz="1100"/>
          </a:p>
        </p:txBody>
      </p:sp>
      <p:sp>
        <p:nvSpPr>
          <p:cNvPr id="4" name="AutoShape 4"/>
          <p:cNvSpPr/>
          <p:nvPr/>
        </p:nvSpPr>
        <p:spPr>
          <a:xfrm>
            <a:off x="1258959" y="2520951"/>
            <a:ext cx="2065299" cy="993775"/>
          </a:xfrm>
          <a:prstGeom prst="rect">
            <a:avLst/>
          </a:prstGeom>
          <a:solidFill>
            <a:srgbClr val="FFFFFF">
              <a:alpha val="18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23781" y="2516293"/>
            <a:ext cx="3335655" cy="100584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rgbClr val="FFFFFF">
                    <a:alpha val="100000"/>
                  </a:srgbClr>
                </a:solidFill>
                <a:latin typeface="微软雅黑"/>
                <a:ea typeface="微软雅黑"/>
                <a:cs typeface="微软雅黑"/>
              </a:rPr>
              <a:t>目录</a:t>
            </a:r>
          </a:p>
        </p:txBody>
      </p:sp>
      <p:sp>
        <p:nvSpPr>
          <p:cNvPr id="6" name="TextBox 6"/>
          <p:cNvSpPr txBox="1"/>
          <p:nvPr/>
        </p:nvSpPr>
        <p:spPr>
          <a:xfrm>
            <a:off x="4671623" y="1175236"/>
            <a:ext cx="6516705"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行业概述</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创意设计公司的商业模式</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市场机会与竞争优势</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创业计划实施</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风险评估与应对策略</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财务预测与投资回报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行业概述</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01</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124" r="1312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5228" r="1522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创意设计行业是指以创新思维和艺术感为驱动力，通过设计手段将创意转化为具有实用性和审美价值的产品的行业。</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创意设计行业包括建筑设计、室内设计、平面设计、工业设计、服装设计、包装设计等多个领域。</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创意设计行业的定义与分类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8" r="33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全球创意设计行业的市场规模持续增长，预计未来几年将继续保持增长态势。</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随着消费者对个性化、美观和有创意的产品需求的增加，创意设计行业将迎来更多的发展机遇。</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创意设计行业的市场规模与增长趋势</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增长趋势</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市场规模</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竞争激烈</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创意设计行业竞争激烈，企业需要不断创新和提升设计水平以获得市场份额。</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品牌与人才</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品牌知名度和优秀的设计师团队是创意设计企业在竞争中取得优势的关键因素。</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33813" r="3381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创意设计行业的竞争格局</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创意设计公司的商业模式</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02</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提供各类创意设计产品，如品牌形象设计、包装设计、广告设计、室内设计等。</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产品类型</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提供设计咨询、创意策划、设计执行等一站式服务，满足客户不同需求。</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服务内容</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注重创新，不断推出新颖独特的设计产品，引领行业潮流。</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创新点</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产品与服务</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32056" r="32056"/>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行业领域</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覆盖各个行业领域，包括但不限于快消品、房地产、金融等。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企业客户</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需要提升品牌形象、产品包装或广告宣传的企业。</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个人客户</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需要个性化室内设计或定制设计的个人。</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目标客户群体</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建立官方网站、社交媒体平台，进行在线宣传和销售。</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线上渠道</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线下渠道</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0083" r="1008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营销策略</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参加行业展会、举办创意设计展览，与客户面对面交流。</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运用SEO优化、社交媒体推广、内容营销等手段，提高品牌知名度和曝光率。</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销售渠道与营销策略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定价策略</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根据产品和服务类型、客户需求、市场竞争等因素制定合理的价格。</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收益模式</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通过销售产品和服务获取收入，同时可与其他企业合作，提供定制化服务，拓展业务范围和收益来源。</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定价策略与收益模式</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市场机会与竞争优势</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03</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5792" r="1579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随着经济的发展和消费者品味的提高，市场对创意设计的需求不断增长，涵盖了品牌形象设计、包装设计、广告创意等多个领域。</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市场需求</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数字化和互联网的普及使得创意设计更加注重用户体验和情感共鸣，同时可持续发展和绿色设计也成为行业关注的热点。</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趋势</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市场需求与趋势</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品牌形象塑造能力</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通过设计语言和视觉元素，创意设计公司能够塑造品牌形象，提升品牌知名度和美誉度。</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跨领域合作能力</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创意设计公司需要具备与不同行业和领域合作的能力，能够理解客户需求并提供定制化的解决方案。</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设计创新能力</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创意设计公司的核心竞争力在于其创新能力和独特的设计理念，能够提供具有差异化和吸引力的设计方案。</a:t>
            </a:r>
          </a:p>
        </p:txBody>
      </p:sp>
      <p:pic>
        <p:nvPicPr>
          <p:cNvPr id="10" name="Picture 10"/>
          <p:cNvPicPr>
            <a:picLocks noChangeAspect="1"/>
          </p:cNvPicPr>
          <p:nvPr/>
        </p:nvPicPr>
        <p:blipFill>
          <a:blip r:embed="rId2"/>
          <a:srcRect l="16675" r="16675"/>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创意设计公司的核心竞争力</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https://d.book118.com/936133213021010034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2024-09-03T02:26:42.934</cp:lastPrinted>
  <dcterms:created xsi:type="dcterms:W3CDTF">2024-09-02T18:26:42Z</dcterms:created>
  <dcterms:modified xsi:type="dcterms:W3CDTF">2024-09-02T18:26:45Z</dcterms:modified>
</cp:coreProperties>
</file>