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F722D6-D25A-47DB-B0C8-A1EFD06F8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5B9413-3AD0-4146-977A-43150DB44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6E944A-ED63-4370-82E1-046FC8933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F5C37E-A8CB-4901-BE7E-06670747C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724B9B-1B91-482D-AC81-5E62CF538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CBF1DD-487A-4231-BD2D-FC84CA13A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85DC81-2486-448C-8324-3B45E6135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6EA7C7-683E-4E40-B2EE-87A3DDD2D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1531A6-BB3B-45FA-A727-59C485505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32A71F-6E1B-40D8-BA9E-81175E55E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50BA13-9AE1-494E-B178-1A330C36E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134210235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术后创口如何消毒护理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术后创口消毒的重要性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术后创口消毒的方法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术后创口护理的注意事项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术后创口消毒护理的常见误区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术后创口消毒护理的实践建议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术后创口消毒的重要性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03" r="3250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预防感染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定期更换敷料，保持创口清洁干燥，也是预防感染的重要措施。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术后创口是细菌入侵的主要途径，及时消毒可以有效预防感染，降低术后并发症的风险。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促进创口愈合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正确的消毒方法可以减少创口周围的炎症反应，促进创口愈合。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消毒护理可以防止创口受到外界细菌的干扰，为创口提供良好的愈合环境。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292" r="142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术后创口感染是常见的并发症之一，及时有效的消毒护理可以降低并发症的风险。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良好的消毒护理有助于减轻患者的疼痛和不适感，提高患者的康复质量。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降低并发症风险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术后创口消毒的方法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消毒是指使用消毒剂或抗菌药物对创口进行消毒处理。常见的消毒剂包括碘伏、酒精、双氧水等，这些消毒剂能够有效地杀灭创口表面的细菌，预防感染。在使用药物消毒时，需要注意消毒剂的浓度和作用时间，避免对创口造成刺激或损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注意事项：药物消毒需要在医生的指导下进行，避免自行使用不当造成不良反应。同时，对于过敏体质的患者，需要特别注意消毒剂的选择和使用。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药物消毒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紫外线消毒是指利用紫外线照射创口，杀灭创口表面和深部细菌的一种方法。紫外线具有杀菌广谱、穿透力强、作用速度快等优点，常用于手术后的创口消毒。在使用紫外线消毒时，需要注意保护眼睛和皮肤，避免直接照射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注意事项：紫外线消毒需要在医生的指导下进行，避免自行使用不当造成损伤。同时，对于孕妇、儿童、老人等特殊人群，需要特别注意紫外线消毒的安全性和有效性。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79" r="2247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紫外线消毒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外线消毒是指利用红外线的热效应对创口进行消毒的一种方法。红外线具有穿透力强、热作用明显等优点，能够有效地促进创口血液循环和愈合。在使用红外线消毒时，需要注意控制温度和时间，避免造成烫伤或不适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注意事项：红外线消毒需要在医生的指导下进行，避免自行使用不当造成损伤。同时，对于有血管疾病、神经病变等患者，需要特别注意红外线消毒的安全性和有效性。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红外线消毒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术后创口护理的注意事项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https://d.book118.com/936134210235010035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2024-09-06T00:35:18.603</cp:lastPrinted>
  <dcterms:created xsi:type="dcterms:W3CDTF">2024-09-05T16:35:18Z</dcterms:created>
  <dcterms:modified xsi:type="dcterms:W3CDTF">2024-09-05T16:35:20Z</dcterms:modified>
</cp:coreProperties>
</file>