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A9FFB4-A255-40EB-8BBC-5CC612C02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9049F-3CF2-4844-B718-03DA3A633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61F27-B892-4D7D-B00F-6E70C311C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395CBF-F221-4FE0-BAA7-AD6257B15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A9BA31-8B6C-48F8-A1C1-38244D506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2D41CB-8378-46EF-9661-BA7C4EA1A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8BD08F-58B1-44C2-885E-FC0B96C4B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D1C19E-C9F6-4BE2-ADFC-582D69BAF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9DCD49-C248-4435-98C5-02CCECC46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81826-C82A-4D56-818E-88467C0B7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54886-0F87-4AD9-B2DA-530E91587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134234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明清小说的题材与艺术手法探讨研习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明清小说题材分类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明清小说艺术手法探讨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明清小说题材与艺术手法关系研究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明清小说代表作品分析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明清小说题材与艺术手法对后世影响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16375" b="16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明清小说的艺术手法丰富多样，包括情节安排、人物塑造、语言运用等，具有很高的艺术成就。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明清时期是中国古代小说发展的高峰，涌现出了大量优秀的小说作品。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明清小说的题材广泛，包括历史、神魔、世情、公案等，反映了当时社会的各个方面。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明清小说概述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研习目的与意义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通过对明清小说的题材和艺术手法的探讨，可以深入了解中国古代小说的艺术魅力和文化内涵。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明清小说作为中国传统文化的重要组成部分，对于传承和弘扬中华文化具有重要意义。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通过对明清小说的研习，可以提高读者的文学素养和审美能力，培养人文精神。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明清小说题材分类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历史演义小说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以历史事件和人物为基础，通过艺术加工和想象，构建完整的故事情节和人物形象。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代表作品有《三国演义》、《东周列国志》等，它们以历史为背景，展现了各个时代的政治、军事斗争和英雄人物的风采。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历史演义小说在明清时期广为流传，深受读者喜爱，对于普及历史知识和弘扬传统文化起到了积极作用。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以英勇善战、侠义正直的英雄人物为主角，通过描绘他们的传奇经历和英勇事迹，展现了一种英雄主义的精神风貌。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代表作品有《水浒传》、《隋唐演义》等，这些作品塑造了一系列栩栩如生的英雄形象，如武松、林冲、秦琼、程咬金等。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英雄传奇小说在明清时期备受欢迎，对于弘扬民族精神和培养人们的英勇品质有着重要意义。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英雄传奇小说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代表作品有《西游记》、《封神演义》等，这些作品描绘了孙悟空、猪八戒、哪吒等一系列具有神奇能力的神魔形象。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神魔小说在明清时期广为流传，深受读者喜爱，对于丰富人们的想象力和拓展文化视野有着积极作用。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3411" r="341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3764" r="3764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87" r="118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以神仙、鬼怪、妖魔等超自然元素为基础，通过奇幻的想象和夸张的艺术手法，构建了一个充满神秘色彩的世界。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神魔小说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以现实社会生活为背景，通过描绘人们的日常生活、情感纠葛和社会矛盾等，展现了丰富多彩的社会风貌和人情世态。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代表作品有《金瓶梅》、《红楼梦》等，这些作品以细腻的笔触刻画了众多栩栩如生的人物形象，展现了封建社会的衰落和人性的复杂多面性。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世情小说在明清时期取得了较高的艺术成就，对于揭示社会现实和人性本质有着深刻的意义。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20886" b="20886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3909" b="390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20595" b="20595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世情小说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明清小说艺术手法探讨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7236" b="1723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明清小说常采用多角度叙述方式，通过不同人物的视角展现事件，使故事更加立体和生动。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多角度叙述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明清小说注重情节的设计和安排，通过设置悬念、伏笔等手法，吸引读者的注意力，增强阅读体验。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情节安排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明清小说在叙事节奏上讲究起伏跌宕，通过快慢结合、张弛有度的叙述方式，营造出不同的阅读感受。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叙事节奏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叙事艺术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42" b="16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个性化人物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明清小说注重塑造个性化的人物形象，通过描写人物的外貌、性格、行为等方面，使人物更加鲜明和生动。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心理描写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明清小说在人物塑造上注重心理描写，通过深入剖析人物的内心世界，展现人物的复杂性和真实性。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人物关系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明清小说还善于通过人物之间的关系来塑造人物形象，展现人物在社会和家庭中的地位和作用。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人物塑造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https://d.book118.com/936134234021010042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2024-09-09T09:11:31.020</cp:lastPrinted>
  <dcterms:created xsi:type="dcterms:W3CDTF">2024-09-09T01:11:31Z</dcterms:created>
  <dcterms:modified xsi:type="dcterms:W3CDTF">2024-09-09T01:11:33Z</dcterms:modified>
</cp:coreProperties>
</file>