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EBF75-229D-4F1A-8877-818241D4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EEC-80AF-44E7-AA92-44064781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7390-C8DC-4F72-AAD2-D5243360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13727-1678-4783-8997-F8690DBF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65A72-F461-44DF-B33B-53F0F8E1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19CCC-D7D4-4056-BC39-4096F540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7C6C0-8C5C-4968-ADE9-5CBEC90C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2781D-EC04-4B77-999D-2FD351EF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E64AF-1ED0-4DD0-8AA8-49E245272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8F211-D259-4DB0-A26D-6B3CF274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D813-813D-45EB-8137-8C5CFE0A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50301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精细化工项目经营分析报告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技术创新与研发实力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生产运营及供应链管理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质量控制与环保措施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财务分析与投资回报预测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XXX精细化工项目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打造具有国际竞争力的精细化工品牌，实现可持续发展和盈利增长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专注于高端精细化工产品的研发、生产和销售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精细化工行业规模庞大，涉及领域广泛，包括医药、农药、染料、涂料等。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随着科技的不断进步和环保要求的提高，精细化工行业正朝着绿色化、智能化、高端化的方向发展。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目前，国际精细化工市场呈现多元化竞争的格局，国内企业在技术创新、品牌建设等方面仍有较大提升空间。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精细化工行业发展现状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随着人们生活水平的提高和消费观念的转变，对精细化工产品的需求不断增长。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随着环保意识的普及和环保法规的日益严格，精细化工企业需要加强环保投入，提高产品环保性能。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精细化工领域的技术创新日新月异，为项目的研发和生产提供了有力支持。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国家出台了一系列支持精细化工产业发展的政策，为项目的实施提供了有力保障。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环保市场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随着环保意识的提高，环保市场对于精细化工产品的需求不断增加，选择环保市场作为目标市场符合未来发展趋势。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新兴市场对于精细化工产品的需求增长迅速，选择新兴市场作为目标市场可以获得更多的增长机会。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精细化工产品具有高技术含量和高附加值，因此选择高端市场作为主要目标市场，可以获得更高的利润率和市场份额。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国际大型精细化工企业具有技术优势和品牌优势，是我们的主要竞争对手。我们需要加强技术研发和品牌建设，提高产品竞争力。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国内精细化工企业数量众多，但大多数企业规模较小，技术水平相对较低。我们需要加强市场营销和渠道建设，扩大市场份额。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潜在竞争对手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随着技术的不断进步和市场的不断变化，新的潜在竞争对手可能出现。我们需要保持敏锐的市场洞察力，及时发现并应对潜在竞争对手的挑战。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加强品牌建设，提高品牌知名度和美誉度，使产品在消费者心中形成独特的品牌形象。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通过不断的技术创新，提高产品的技术含量和附加值，使产品在市场上具有独特的竞争优势。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制定有针对性的营销策略，通过不同的渠道和手段宣传和推广产品，扩大产品的市场份额。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提供定制化服务，满足客户的个性化需求，提高客户满意度和忠诚度。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技术创新与研发实力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掌握先进的合成技术、分离纯化技术和应用技术，确保产品质量和性能达到国际先进水平。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采用高效、环保的工艺流程，降低生产成本，提高资源利用率。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拥有先进的检测设备和技术，确保产品质量稳定可靠。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拥有一支高素质、专业化的研发团队，包括化学、化工、材料等领域的专家和工程师。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在精细化工领域取得多项重要研发成果，包括新产品开发、工艺优化、技术改进等。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积极申请专利，保护自主知识产权，提升企业核心竞争力。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研发团队组成及成果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针对精细化工领域的关键技术和难题，开展联合攻关和产学研合作。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通过合作，取得了一系列重要科研成果，并成功应用于实际生产中，提高了企业的技术创新能力和市场竞争力。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与国内外知名高校、科研机构建立长期稳定的合作关系，共同开展技术研发和人才培养。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与高校、科研机构合作情况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生产运营及供应链管理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详细展示从原材料到成品的生产流程，包括各工序的操作步骤、设备配置和工艺参数。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识别生产过程中的关键控制点，制定针对性的操作规范和监控措施，确保产品质量和生产安全。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关键控制点分析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根据实际生产情况和市场需求，提出工艺流程的优化建议，如采用先进的生产技术、提高自动化程度、优化生产布局等。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建立供应商评估体系，对供应商的产品质量、价格、交货期、服务等进行全面评估，确保选择优质供应商。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根据生产计划和库存情况，制定原材料采购计划，并按照计划进行采购订单的下达、跟踪和结算。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通过集中采购、长期协议、招标采购等方式降低采购成本，同时加强采购过程中的谈判和协商，争取更优惠的价格和条款。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7676035" y="2524948"/>
            <a:ext cx="2887742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https://d.book118.com/936135030111010042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2024-09-09T20:33:16.461</cp:lastPrinted>
  <dcterms:created xsi:type="dcterms:W3CDTF">2024-09-09T12:33:16Z</dcterms:created>
  <dcterms:modified xsi:type="dcterms:W3CDTF">2024-09-09T12:33:18Z</dcterms:modified>
</cp:coreProperties>
</file>