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1B6A5D-8835-4993-9A20-3949A53C8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C7CFF-2D55-4565-BBAD-B0908A00D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FA0D55-A68A-4814-A9AE-04695F75C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859279-3AD7-452A-B648-42D35008A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A88FC8-5F69-4DDC-9AEA-509F2F52C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7BE288-8897-4098-914B-BEB20C88C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747EE6-0CAC-4A8A-AC70-1493CE8C0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392592-2181-4F7D-BF01-9DBE47FF9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DE8941-806A-47CC-9B66-E6EBD70CC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8DAA78-1B1B-48B2-B172-2F2762331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CE83F1-6BBC-4391-B7E5-B9AE732DD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13503211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设立化肥服务公司市场研究报告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生产运营规划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财务分析与投资回报预测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化肥市场规模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近年来，全球化肥市场规模持续增长，尤其在新兴经济体国家如中国和印度，由于农业现代化的推进和粮食需求的增加，化肥市场规模迅速扩大。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化肥市场趋势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随着环保意识的提高和农业可持续发展的要求，未来化肥市场将向高效、环保、复合化方向发展。同时，数字化和智能化技术的应用也将为化肥市场带来新的发展机遇。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化肥市场现状及趋势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全球化肥市场呈现寡头垄断的竞争格局，少数几家大型跨国化肥企业占据主导地位。然而，随着新兴市场国家本土企业的崛起和技术进步，市场竞争逐渐加剧。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主要参与者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国际大型化肥企业如巴斯夫、陶氏化学、雅苒等，以及中国、印度等国家的本土化肥企业如中化化肥、云天化、印度化肥公司等。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811" r="168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035" b="1203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环保政策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各国政府日益重视环保问题，对化肥生产和使用过程中的环境污染进行严格监管，推动化肥企业采取环保措施和研发环保型化肥。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农业政策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各国政府为保障粮食安全和农业可持续发展，出台一系列农业政策，鼓励农民使用高效、环保的化肥和农药，推动农业现代化进程。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贸易政策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全球化肥贸易受到国际贸易政策的影响，如关税、非关税壁垒以及国际贸易协定的签署等，都将对化肥市场的竞争格局和价格产生影响。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包括大型农场、中小型农户以及以农业为主要收入来源的个体农户。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农业生产者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农业合作社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农业服务企业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917" r="10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由多个农户组成的农业合作组织，致力于提高农业生产效率和农民收入。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为农业生产提供技术支持、农资供应等服务的专业机构。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375" r="43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667" r="11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价格合理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客户需求特点及偏好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客户对化肥产品的质量有严格要求，包括有效成分含量、杂质控制等方面。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农业生产者对化肥使用技术有一定的了解需求，希望得到专业的技术指导和服务。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客户期望在保证质量的前提下，获得价格合理的化肥产品。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客户希望购买过程简便、快速，包括购买渠道的多样性和物流配送的便捷性。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市场规模及增长潜力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当前化肥市场竞争激烈，国内外品牌众多，但市场集中度逐渐提高，优质品牌市场份额逐步扩大。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根据国家统计局数据，我国农业化肥市场规模逐年增长，市场规模巨大。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随着农业现代化的推进和农民收入的提高，农业生产者对优质化肥的需求将持续增长。同时，国家政策对农业的支持力度不断加大，将进一步推动化肥市场的发展。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增长潜力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化肥产品种类及特点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提供植物生长所需的氮元素，促进叶绿素形成，提高光合作用效率。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促进植物根系发育，增强抗旱、抗寒能力，提高作物产量和品质。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增强植物的抗逆性，提高作物产量和品质，改善土壤结构。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含有多种营养元素，满足作物不同生长阶段的需求，提高施肥效果。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氮肥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磷肥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钾肥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复合肥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为客户提供土壤检测服务，了解土壤养分状况，为合理施肥提供依据。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土壤检测服务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根据土壤检测结果和作物需求，为客户提供个性化的施肥建议。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施肥建议服务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建立高效的配送网络，确保化肥及时送达客户手中。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配送服务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为客户提供化肥使用技术指导，解决使用过程中遇到的问题。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技术支持服务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个性化服务方案设计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https://d.book118.com/936135032111010042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2024-09-09T20:33:16.431</cp:lastPrinted>
  <dcterms:created xsi:type="dcterms:W3CDTF">2024-09-09T12:33:16Z</dcterms:created>
  <dcterms:modified xsi:type="dcterms:W3CDTF">2024-09-09T12:33:18Z</dcterms:modified>
</cp:coreProperties>
</file>