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7B1E4-CD2F-4132-88A9-40AA526B9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53806-F898-43FE-B45C-7F0926227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EC9F3-BD4D-43E8-AC71-F0EA7BDD4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9C7B74-AEF0-4A7C-9E79-CF4B99C70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B0EA78-9FAD-4AAD-B069-E9AD4C956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ACFF16-9B71-4D71-9FE2-ED0C3C82D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41EEFC-FFDD-4AE6-987C-0AC75B6DD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57725-7ED1-487D-95B0-C4A6D443E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D6AE00-2CBE-4F08-AC90-A94115028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8B963-89A0-46CC-A407-7D526393F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D4267-D411-4F88-997F-8A9DE3C3A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7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14010121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中地理山地资源课件\n## 1.山地资源概述及其重要性\n### 1.1山地资源的定义与分类\n### 1.2山地资源在高中地理课程中的地位\n### 1.3山地资源对人类社会的影响\n## 2.山地地貌类型与特征\n### 2.1山地地貌的成因与分类\n### 2.2各类山地地貌的特征与分布\n### 2.3山地地貌对山地资源的影响\n## 3.山地气候特点与资源分布\n### 3.1山地气候的成因与特点\n### 3.2山地气候对山地资源分布的影响\n### 3.3山地气候对人类社会的影响\n## 4.山地水资源与开发利用\n### 4.1山地水资源的类型与分布\n### 4.2山地水资源的开发利用现状与问题\n### 4.3山地水资源可持续开发利用策略\n## 5.山地土壤资源与农业利用\n### 5.1山地土壤的特点与类型\n### 5.2山地土壤资源的农业利用现状与问题\n### 5.3山地土壤资源可持续农业利用策略\n## 6.山地生物多样性与保护\n### 6.1山地生物多样性的特点与价值\n### 6.2山地生物多样性的保护与利用现状\n### 6.3山地生物多样性保护策略与措施\n## 7.山地资源的旅游开发\n### 7.1山地旅游资源的特点与分类\n### 7.2山地旅游资源的开发现状与问题\n### 7.3山地旅游资源可持续开发策略\n## 8.山地资源的社会经济意义\n### 8.1山地资源对区域经济发展的影响\n### 8.2山地资源对人类社会福祉的影响\n### 8.3山地资源的合理利用与保护建议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高中地理山地资源课件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山地资源概述及其重要性</a:t>
            </a:r>
            <a:endParaRPr/>
          </a:p>
        </p:txBody>
      </p:sp>
      <p:sp>
        <p:nvSpPr>
          <p:cNvPr id="13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7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7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土壤、水、气候、生物、矿产等都属于山地资源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按其形态和性质，可分为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固体山地资源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（如矿产、岩石等）和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液体山地资源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（如水、地下水等）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按其用途，可分为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生产性山地资源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（如矿产、水资源等）和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生态性山地资源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（如森林、草地等）</a:t>
                </a:r>
                <a:endParaRPr/>
              </a:p>
            </p:txBody>
          </p:sp>
          <p:sp>
            <p:nvSpPr>
              <p:cNvPr id="27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山地资源是指山地地区的一切自然资源</a:t>
                </a:r>
                <a:endParaRPr/>
              </a:p>
            </p:txBody>
          </p:sp>
          <p:sp>
            <p:nvSpPr>
              <p:cNvPr id="28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8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按其成因，可分为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构造山地资源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（如山地地貌、地层等）和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侵蚀山地资源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（如土壤、地貌等）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按其分布，可分为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高原山地资源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（如青藏高原、安第斯山脉等）和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丘陵山地资源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（如丘陵地、山地丘陵等）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按其价值，可分为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重要山地资源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（如矿产、水资源等）和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一般山地资源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（如森林、草地等）</a:t>
                </a:r>
                <a:endParaRPr/>
              </a:p>
            </p:txBody>
          </p:sp>
          <p:sp>
            <p:nvSpPr>
              <p:cNvPr id="28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山地资源的分类方法有多种</a:t>
                </a:r>
                <a:endParaRPr/>
              </a:p>
            </p:txBody>
          </p:sp>
          <p:sp>
            <p:nvSpPr>
              <p:cNvPr id="28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山地资源的定义与分类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高中地理课程中，山地资源是一个重要的学习内容</a:t>
                </a:r>
                <a:endParaRPr/>
              </a:p>
            </p:txBody>
          </p:sp>
          <p:sp>
            <p:nvSpPr>
              <p:cNvPr id="3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山地资源的形成、分布、开发和保护等方面的知识，是高中地理课程的重要组成部分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通过学习山地资源，学生可以了解地球表面的地貌、气候、水文、生物等方面的基本特征和变化规律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地理思维能力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区域可持续发展意识</a:t>
                </a:r>
                <a:endParaRPr/>
              </a:p>
            </p:txBody>
          </p:sp>
          <p:sp>
            <p:nvSpPr>
              <p:cNvPr id="3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山地资源在高中地理课程中的重要性</a:t>
                </a:r>
                <a:endParaRPr/>
              </a:p>
            </p:txBody>
          </p:sp>
          <p:sp>
            <p:nvSpPr>
              <p:cNvPr id="3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山地资源是地球生态系统的重要组成部分，对于维持生态平衡具有重要意义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山地资源是人类赖以生存和发展的基础，对于人类的生产和生活具有重要影响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山地资源的开发和保护，对于实现区域可持续发展具有重要意义</a:t>
                </a:r>
                <a:endParaRPr/>
              </a:p>
            </p:txBody>
          </p:sp>
          <p:sp>
            <p:nvSpPr>
              <p:cNvPr id="3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山地资源在高中地理课程中的地位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5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35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35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5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山地资源对人类社会的生产和生活具有重要影响</a:t>
                </a:r>
                <a:endParaRPr/>
              </a:p>
            </p:txBody>
          </p:sp>
          <p:sp>
            <p:nvSpPr>
              <p:cNvPr id="35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山地资源是许多产业的基础，如农业、林业、旅游业等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山地资源为人类提供了丰富的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（如森林、草地、野生动植物等）和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（如金属、非金属等）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山地资源对人类的生活环境也具有重要影响，如山地气候、山地地貌等</a:t>
                </a:r>
                <a:endParaRPr/>
              </a:p>
            </p:txBody>
          </p:sp>
        </p:grpSp>
        <p:grpSp>
          <p:nvGrpSpPr>
            <p:cNvPr id="36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山地资源的开发和保护，对于实现区域可持续发展具有重要意义</a:t>
                </a:r>
                <a:endParaRPr/>
              </a:p>
            </p:txBody>
          </p:sp>
          <p:sp>
            <p:nvSpPr>
              <p:cNvPr id="36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合理开发和保护山地资源，可以促进区域经济的发展，提高人类的生活水平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不合理的开发和保护，可能导致山地资源的破坏和枯竭，影响生态平衡和人类生存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因此，需要制定合理的山地资源开发和保护政策，实现山地资源的可持续利用</a:t>
                </a:r>
                <a:endParaRPr/>
              </a:p>
            </p:txBody>
          </p:sp>
          <p:sp>
            <p:nvSpPr>
              <p:cNvPr id="36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山地资源对人类社会的影响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6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山地地貌类型与特征</a:t>
            </a:r>
            <a:endParaRPr/>
          </a:p>
        </p:txBody>
      </p:sp>
      <p:sp>
        <p:nvSpPr>
          <p:cNvPr id="37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37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7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7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7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山地地貌的成因主要有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构造作用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（如地壳运动、板块碰撞等）和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侵蚀作用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（如风化、流水侵蚀等）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根据成因和形态，山地地貌可分为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（如山峰、山岭等）、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丘陵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（如丘陵地、山地丘陵等）、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盆地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（如山地盆地、河谷盆地等）等类型</a:t>
                </a:r>
                <a:endParaRPr/>
              </a:p>
            </p:txBody>
          </p:sp>
          <p:sp>
            <p:nvSpPr>
              <p:cNvPr id="37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山地地貌是指山地地区的地表形态和地貌类型</a:t>
                </a:r>
                <a:endParaRPr/>
              </a:p>
            </p:txBody>
          </p:sp>
          <p:sp>
            <p:nvSpPr>
              <p:cNvPr id="37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7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8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按其成因，可分为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构造山地地貌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（如山地、高原等）和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侵蚀山地地貌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（如丘陵、盆地等）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按其形态，可分为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线状山地地貌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（如山脉、河谷等）和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面状山地地貌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（如山地平原、高原面等）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按其高度，可分为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（如低山丘陵、山地平原等）、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（如中山丘陵、中山盆地等）和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（如高山丘陵、高山盆地等）</a:t>
                </a:r>
                <a:endParaRPr/>
              </a:p>
            </p:txBody>
          </p:sp>
          <p:sp>
            <p:nvSpPr>
              <p:cNvPr id="38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山地地貌的分类方法有多种</a:t>
                </a:r>
                <a:endParaRPr/>
              </a:p>
            </p:txBody>
          </p:sp>
          <p:sp>
            <p:nvSpPr>
              <p:cNvPr id="38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山地地貌的成因与分类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387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3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山地地貌的特征主要包括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坡度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山地地貌的分布主要受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地质构造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等因素的影响</a:t>
                </a:r>
                <a:endParaRPr/>
              </a:p>
            </p:txBody>
          </p:sp>
          <p:sp>
            <p:nvSpPr>
              <p:cNvPr id="3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各类山地地貌具有不同的特征和分布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90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3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高度一般在1000米以下，坡度较缓，形态多样   -主要分布在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丘陵地带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山地平原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河谷盆地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等地</a:t>
                </a:r>
                <a:endParaRPr/>
              </a:p>
            </p:txBody>
          </p:sp>
          <p:sp>
            <p:nvSpPr>
              <p:cNvPr id="3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低山地貌的特征与分布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93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3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高度一般在1000-3000米，坡度较陡，形态多样   -主要分布在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山地丘陵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中山盆地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等地</a:t>
                </a:r>
                <a:endParaRPr/>
              </a:p>
            </p:txBody>
          </p:sp>
          <p:sp>
            <p:nvSpPr>
              <p:cNvPr id="3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中山地貌的特征与分布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96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3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高山地貌的特征与分布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高度一般在3000米以上，坡度陡峭，形态单一   -主要分布在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高山地带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山地冰川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等地</a:t>
                </a:r>
                <a:endParaRPr/>
              </a:p>
            </p:txBody>
          </p:sp>
        </p:grpSp>
      </p:grpSp>
      <p:sp>
        <p:nvSpPr>
          <p:cNvPr id="3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各类山地地貌的特征与分布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山地地貌对山地资源的形成和分布具有重要影响</a:t>
                </a:r>
                <a:endParaRPr/>
              </a:p>
            </p:txBody>
          </p:sp>
          <p:sp>
            <p:nvSpPr>
              <p:cNvPr id="4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山地地貌决定了山地资源的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类型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（如矿产、水资源等）和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（如山地平原、河谷盆地等）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山地地貌的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坡度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对山地资源的开发和利用具有重要影响</a:t>
                </a:r>
                <a:endParaRPr/>
              </a:p>
            </p:txBody>
          </p:sp>
          <p:sp>
            <p:nvSpPr>
              <p:cNvPr id="4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山地地貌对山地资源的开发和保护具有重要意义</a:t>
                </a:r>
                <a:endParaRPr/>
              </a:p>
            </p:txBody>
          </p:sp>
          <p:sp>
            <p:nvSpPr>
              <p:cNvPr id="4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合理开发和保护山地地貌，可以促进山地资源的合理利用和保护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不合理的开发和保护，可能导致山地地貌的破坏和生态系统的失衡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因此，需要制定合理的山地地貌开发和保护政策，实现山地资源的可持续利用</a:t>
                </a:r>
                <a:endParaRPr/>
              </a:p>
            </p:txBody>
          </p:sp>
          <p:sp>
            <p:nvSpPr>
              <p:cNvPr id="4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山地地貌对山地资源的影响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山地气候特点与资源分布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山地气候是指山地地区的气候特征和变化规律</a:t>
                </a:r>
                <a:endParaRPr/>
              </a:p>
            </p:txBody>
          </p:sp>
          <p:sp>
            <p:nvSpPr>
              <p:cNvPr id="1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山地气候的成因主要有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纬度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洋流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山地气候的特点包括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气温随高度升高而降低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降水分布不均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气候垂直带性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  <p:grpSp>
          <p:nvGrpSpPr>
            <p:cNvPr id="2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山地气候的特点</a:t>
                </a:r>
                <a:endParaRPr/>
              </a:p>
            </p:txBody>
          </p:sp>
          <p:sp>
            <p:nvSpPr>
              <p:cNvPr id="2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气温随高度升高而降低，一般在海拔2000米以下，每升高100米，气温约降低0.6℃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降水分布不均，山地地区降水较多，但分布不均，有的地区降水丰富，有的地区降水稀少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气候垂直带性明显，随着海拔的升高，气候类型发生变化，形成不同的气候带</a:t>
                </a:r>
                <a:endParaRPr/>
              </a:p>
            </p:txBody>
          </p:sp>
          <p:sp>
            <p:nvSpPr>
              <p:cNvPr id="2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山地气候的成因与特点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山地气候对山地资源的形成和分布具有重要影响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山地气候决定了山地资源的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类型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（如矿产、水资源等）和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（如山地平原、河谷盆地等）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山地气候的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对山地资源的开发和利用具有重要影响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山地气候对山地资源的开发和保护具有重要意义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合理开发和保护山地气候，可以促进山地资源的合理利用和保护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不合理的开发和保护，可能导致山地气候的破坏和生态系统的失衡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因此，需要制定合理的山地气候开发和保护政策，实现山地资源的可持续利用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山地气候对山地资源分布的影响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山地气候对人类社会的生活和生产具有重要影响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山地气候决定了人类社会的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（如农业、林业等）和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（如建筑、服饰等）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山地气候的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对人类社会的发展具有重要影响，如气候变化可能导致自然灾害的发生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山地气候对人类社会的福祉具有重要意义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合理开发和保护山地气候，可以促进人类社会的经济发展和提高生活水平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不合理的开发和保护，可能导致山地气候的破坏和生态系统的失衡，影响人类社会的福祉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因此，需要制定合理的山地气候开发和保护政策，实现人类社会的可持续发展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山地气候对人类社会的影响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山地水资源与开发利用</a:t>
            </a:r>
            <a:endParaRPr/>
          </a:p>
        </p:txBody>
      </p:sp>
      <p:sp>
        <p:nvSpPr>
          <p:cNvPr id="6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04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6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山地水资源是指山地地区的地表水和地下水资源</a:t>
                </a:r>
                <a:endParaRPr/>
              </a:p>
            </p:txBody>
          </p:sp>
          <p:sp>
            <p:nvSpPr>
              <p:cNvPr id="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山地水资源主要包括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河流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湖泊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冰川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地下水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山地水资源的分布主要受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地质构造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等因素的影响</a:t>
                </a:r>
                <a:endParaRPr/>
              </a:p>
            </p:txBody>
          </p:sp>
          <p:sp>
            <p:nvSpPr>
              <p:cNvPr id="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山地水资源的分布特点</a:t>
                </a:r>
                <a:endParaRPr/>
              </a:p>
            </p:txBody>
          </p:sp>
          <p:sp>
            <p:nvSpPr>
              <p:cNvPr id="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河流主要分布在山地地区的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河谷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湖泊主要分布在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山地平原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冰川主要分布在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高山地带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极地地区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地下水主要分布在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山地丘陵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河谷盆地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地区</a:t>
                </a:r>
                <a:endParaRPr/>
              </a:p>
            </p:txBody>
          </p:sp>
          <p:sp>
            <p:nvSpPr>
              <p:cNvPr id="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山地水资源的类型与分布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山地水资源的开发利用现状</a:t>
                </a:r>
                <a:endParaRPr/>
              </a:p>
            </p:txBody>
          </p:sp>
          <p:sp>
            <p:nvSpPr>
              <p:cNvPr id="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山地水资源是许多地区的重要水源，如河流、湖泊、冰川等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山地水资源主要用于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农业灌溉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工业用水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生活用水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</a:t>
                </a:r>
                <a:endParaRPr/>
              </a:p>
            </p:txBody>
          </p:sp>
          <p:sp>
            <p:nvSpPr>
              <p:cNvPr id="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山地水资源开发利用存在的问题</a:t>
                </a:r>
                <a:endParaRPr/>
              </a:p>
            </p:txBody>
          </p:sp>
          <p:sp>
            <p:nvSpPr>
              <p:cNvPr id="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山地水资源分布不均，部分地区水资源丰富，部分地区水资源稀少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山地水资源开发利用过程中，可能出现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水资源浪费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水污染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山地水资源开发利用对生态环境产生一定影响，如河流改道、湖泊干涸等</a:t>
                </a:r>
                <a:endParaRPr/>
              </a:p>
            </p:txBody>
          </p:sp>
          <p:sp>
            <p:nvSpPr>
              <p:cNvPr id="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山地水资源的开发利用现状与问题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山地水资源可持续开发利用策略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0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山地水资源可持续开发利用的目标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保障山区人民的基本生活用水和生产用水需求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保护山区生态环境，实现水资源的可持续利用</a:t>
                </a:r>
                <a:endParaRPr/>
              </a:p>
            </p:txBody>
          </p:sp>
          <p:pic>
            <p:nvPicPr>
              <p:cNvPr id="1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1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山地水资源可持续开发利用的策略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合理开发利用水资源，提高水资源利用效率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加强水资源保护，减少水资源浪费和水污染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优化水资源配置，保障山区人民的基本生活用水和生产用水需求</a:t>
                </a:r>
                <a:endParaRPr/>
              </a:p>
            </p:txBody>
          </p:sp>
          <p:pic>
            <p:nvPicPr>
              <p:cNvPr id="1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https://d.book118.com/936140101213010051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高中地理山地资源课件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2024-09-17T18:19:25.007</cp:lastPrinted>
  <dcterms:created xsi:type="dcterms:W3CDTF">2024-09-17T10:19:25Z</dcterms:created>
  <dcterms:modified xsi:type="dcterms:W3CDTF">2024-09-17T10:19:26Z</dcterms:modified>
</cp:coreProperties>
</file>