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29E3C8-5D5E-4535-A156-BD2E5C7D1A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F49839-3D91-4369-B3C7-645BA489E0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4074F7-C375-487B-9986-581F1E879B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20430D-147C-4BD6-9BD8-9AC882928C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12FC28-B5E2-4E15-BF1E-AB9E9CCF8AC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29C7E3-2681-462F-843C-3CDE85C608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153872-5A48-4B1D-9C79-D57FCBAC53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E0DE1A-D827-4634-B679-09FD535DF6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6016A8-DDE0-4ACE-9CA8-781A46F055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352D4A-BAAD-4B8D-BB7A-846A387450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C1849C-4DB6-4B93-A3A1-5E428C6A23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614101403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康复培训参考课件广元市量服康复工作</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康复基础知识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广元市量服康复工作介绍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康复培训的内容和方法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广元市量服康复工作的挑战和前景</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康复培训的目的和意义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提高康复服务水平</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通过培训，提升康复服务提供者的专业技能和服务水平，为患者提供更优质的康复服务。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促进康复行业的发展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康复培训有助于培养更多的康复人才，推动康复行业的发展和进步。</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提升社会对康复的认知</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通过康复培训，增强社会对康复的认知和理解，提高康复服务的接受度和认可度。</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介绍广元市量服康复工作的起源、发展过程和现状，展现其在康复领域的地位和影响力。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广元市量服康复工作的发展历程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分析广元市量服康复工作当前所面临的挑战和问题，如人才短缺、服务水平不均等。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当前面临的挑战</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总结广元市量服康复工作的成果和影响，展示其在提升患者生活质量、推动行业发展等方面的贡献。</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取得的成果和影响</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广元市量服康复工作的背景和现状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康复基础知识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3792" b="13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康复是指通过一系列措施，帮助因疾病、损伤或残疾导致身体或心理功能障碍的人恢复或提高生活质量的过程。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康复的定义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康复对于提高患者的生活质量、减轻家庭和社会的负担、促进社会和谐发展具有重要意义。通过康复，患者可以恢复或提高其身体、心理和社会功能，更好地融入社会，实现自我价值。</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康复的重要性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康复的定义和重要性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康复可根据不同的标准进行分类，如按功能、场所、服务对象等。常见的分类包括医疗康复、教育康复、职业康复和社会康复等。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康复的分类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康复流程一般包括评估、计划、实施和评价四个阶段。评估阶段主要是对患者进行全面的功能评估，找出其存在的问题和需求；计划阶段是根据评估结果制定个性化的康复计划；实施阶段是按照计划对患者进行康复训练和指导；评价阶段则是对康复效果进行评估和总结，调整康复计划。</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康复流程</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康复的分类和流程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康复医师</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治疗师</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护士</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其他专业人员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康复团队的角色和职责</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7550" r="1755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4543" r="1454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负责制定康复计划，指导患者进行康复训练，评估患者功能状况，调整康复方案等。</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包括物理治疗师、作业治疗师、言语治疗师等，负责具体的康复训练和指导工作。</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负责患者的日常护理和生活照顾，协助康复医师和治疗师开展工作。</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如心理咨询师、营养师等，根据患者的需要提供相应的专业服务。</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广元市量服康复工作介绍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99" r="3269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729" r="1072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729" r="1072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提高残疾人生活质量，促进残疾人全面参与社会生活。</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提供康复服务，包括物理治疗、职业培训、心理辅导等，帮助残疾人恢复身体和心理功能。</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任务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广元市量服康复工作的目标和任务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https://d.book118.com/936141014030010050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2024-09-15T07:37:38.734</cp:lastPrinted>
  <dcterms:created xsi:type="dcterms:W3CDTF">2024-09-14T23:37:38Z</dcterms:created>
  <dcterms:modified xsi:type="dcterms:W3CDTF">2024-09-14T23:37:40Z</dcterms:modified>
</cp:coreProperties>
</file>