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7AA77-8926-47DE-8473-0623B5E8E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A4C5C-6A2A-4623-83A4-32234160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B0372-3B32-4561-A924-CF4A3903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BBAEC-FE86-4150-9C98-B4C82F226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243AA-D268-40C0-A60A-67C16E86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9C019-5F13-444D-B9E7-45E96BC1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28A75-DCD1-4D9A-ADD1-6496938DC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C224E-4ADF-4613-8311-CFD66D6E3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3F2BB-24D9-4FB6-AC69-03EABC10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F55C6-586A-4E0E-9342-2AE32188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EF0D4-BBAA-41DC-8BBB-604681E0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41050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低氯血症护理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低氯血症的症状与诊断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低氯血症的护理措施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低氯血症的预防与注意事项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低氯血症是指血清氯离子浓度低于正常范围，通常低于96mmol/L。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低氯血症可分为单纯性低氯血症和伴有其他电解质紊乱的低氯血症。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低氯血症的常见原因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呕吐、腹泻、消化道引流等导致氯离子大量丢失。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使用排氯性利尿剂，如呋塞米、依他尼酸等。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肾脏疾病导致氯离子排泄增加。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摄入过少：长期营养不良或饮食不均衡导致氯离子摄入不足。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低氯血症的症状与诊断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由于肠道吸收氯离子减少，导致消化液中氯离子浓度降低，引起消化道症状。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恶心、呕吐、腹痛、腹泻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由于肾脏排氯增多，导致血氯降低，刺激口渴中枢，引起口渴和多饮，同时伴有肾脏浓缩功能障碍，表现为多尿。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口渴、多饮、多尿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低氯血症可影响神经肌肉的兴奋性，导致肌肉痉挛和抽搐。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肌肉痉挛、抽搐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低氯血症可引起电解质紊乱，影响神经系统功能，导致头晕、乏力、嗜睡等症状。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头晕、乏力、嗜睡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如肾功能、电解质平衡等检查，有助于进一步确诊低氯血症，并了解病因和病情严重程度。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通过测定血液中氯离子的浓度，判断是否存在低氯血症。正常血氯范围为96-108mmol/L。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观察尿液中氯离子的排泄情况，有助于诊断低氯血症。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结合患者的症状和体征，如恶心、呕吐、口渴、多饮、多尿、肌肉痉挛、抽搐、头晕、乏力、嗜睡等，可初步判断是否存在低氯血症。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低氯血症的护理措施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85" b="148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07" b="18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增加盐分摄入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适量增加饮食中的盐分，以补充体内氯离子的不足。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避免过度限制盐分摄入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对于因疾病需要限制盐分摄入的患者，应避免过度限制，以免加重低氯血症。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保持饮食均衡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保证饮食中摄入足够的蛋白质、脂肪和碳水化合物，以维持正常的生理功能。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https://d.book118.com/936141050202010101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2024-09-26T07:02:05.267</cp:lastPrinted>
  <dcterms:created xsi:type="dcterms:W3CDTF">2024-09-25T23:02:05Z</dcterms:created>
  <dcterms:modified xsi:type="dcterms:W3CDTF">2024-09-25T23:02:07Z</dcterms:modified>
</cp:coreProperties>
</file>