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490EAD-5B7F-4815-BD2B-FFCBDC4F3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E2FD37-DD6E-46C7-A2D3-FC5BC219F2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83F063-7091-4548-BE2F-315511260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258343-4F94-4ED5-9EFF-EE79AD173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F72AB5-BB74-40FA-A628-12FC2D0E3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9D293D-1E6E-45D7-A749-338425006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2FFE3F-FB4D-43E9-ADD9-06E171CA1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1658A6-3BEB-4138-8271-497710942E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D4974A-E053-4CB5-89DE-565FE34C7D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0213E3-BAEF-413D-9990-480533BEA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4D45B5-B95A-4923-8E20-772E2821E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6142232123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现代贸易保护理论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贸易保护理论的主要观点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现代贸易保护理论的主要流派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现代贸易保护理论的实践与影响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对现代贸易保护理论的评价与展望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583" b="1258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全球化背景下，各国经济相互依存，国际贸易规模迅速扩大。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458" r="12458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贸易自由化成为主流趋势，但同时也出现了贸易保护主义的回潮。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现代贸易保护理论应运而生，为各国采取贸易保护措施提供了理论支持。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重商主义和保护幼稚工业论，强调国家干预和贸易保护。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传统贸易保护理论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750" r="1075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20世纪70年代出现，包括战略性贸易政策理论和利益集团理论。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新贸易保护理论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21世纪初兴起，关注环境保护、劳工权益等问题，强调全球价值链和产业升级。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新新贸易保护理论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贸易保护理论的主要观点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维护国家经济安全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对外贸易依赖度较高的国家，贸易保护可以降低外部经济风险，维护国家经济安全。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保护国内产业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通过限制进口，保护国内产业免受外来竞争的冲击，促进产业成长和升级。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增加就业机会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贸易保护可以减少进口竞争对国内产业的压力，从而为国内工人创造更多的就业机会。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贸易保护的必要性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通过征收关税来限制进口，增加进口商品的成本，降低其竞争力。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关税措施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708" b="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非关税措施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7750" r="7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补贴和援助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417" r="9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采取技术壁垒、卫生与植物检疫措施、知识产权保护等手段来限制进口。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政府对国内产业提供补贴和援助，以提高其国际竞争力。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贸易保护的方式和手段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778" b="977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1495" b="1149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363" b="836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贸易保护的利益分配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国内产业受益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贸易保护措施使国内产业获得更多的市场份额和利润，从而获得经济利益。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消费者利益受损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贸易保护提高了进口商品的价格，使消费者不得不支付更高的价格，导致消费者利益受损。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社会总福利水平的变化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贸易保护可能会改变社会总福利水平，其影响取决于不同利益群体的相对规模和受损程度。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现代贸易保护理论的主要流派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新重商主义主张通过限制进口和鼓励出口来保护国内产业，以促进经济增长和增加就业。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新重商主义认为，通过限制进口可以保护国内产业免受外来竞争的冲击，同时鼓励出口可以获取外汇收入，进而增强国家经济实力。这种政策主张强调政府在贸易中的作用，通过关税、配额等手段来调节贸易。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563" r="20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新重商主义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https://d.book118.com/936142232123010034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2024-09-03T19:08:39.201</cp:lastPrinted>
  <dcterms:created xsi:type="dcterms:W3CDTF">2024-09-03T11:08:39Z</dcterms:created>
  <dcterms:modified xsi:type="dcterms:W3CDTF">2024-09-03T11:08:41Z</dcterms:modified>
</cp:coreProperties>
</file>