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9B0F16-D41F-45B5-9AA5-13EB9793D6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D358EF-B1D6-417C-AB32-50FBB75FF2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EC9430-3AD1-445C-BD3F-E5BC177CD5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EE66E4-6145-44B3-BD10-B714F9C123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99AD69-996C-4D54-83E4-B69789CDF9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A8733A-6660-4D48-980E-B365B71CFF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C54444-A7F7-4EA8-814D-2D44ECFF1D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2A086B-08A3-423A-813A-C42AC21F49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23EE7A-3C2E-432C-94F5-433B31C597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3CFEB1-0714-4486-B5D0-6634A6097D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5930F6-971B-42D9-9630-3CBBD60281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143035111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solidFill>
                <a:latin typeface="Microsoft Yahei"/>
                <a:ea typeface="Microsoft Yahei"/>
                <a:cs typeface="Microsoft Yahei"/>
              </a:rPr>
              <a:t>8.快乐和幸福对健康的积极影响</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2023-12-18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快乐与幸福定义及关系</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心理健康方面积极影响</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身体健康方面积极影响</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社会关系与人际交往方面积极影响</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工作学习表现方面积极影响</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总结：如何提升快乐与幸福感以促进健康</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快乐与幸福定义及关系</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快乐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快乐是一种即时的、短暂的愉悦感受，通常是由某种具体的、积极的刺激引起的，如享受美食、听到好消息等。快乐是一种情绪反应，具有情境性和时效性。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幸福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幸福则是一种更为持久和深层的心理状态，它不仅仅是对当前生活的满足和愉悦，还包括对未来生活的积极预期和乐观态度。幸福是一种综合性的心理体验，涵盖了认知、情感和行为等多个层面。</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快乐与幸福概念解析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快乐和幸福之间存在相互促进的关系。快乐是幸福的组成部分，频繁和强烈的快乐感受有助于提升整体的幸福感。同时，幸福感强的人更容易体验到快乐，因为他们对生活的积极态度和乐观情绪有助于他们更好地欣赏和享受生活中的美好时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相互促进</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尽管快乐和幸福有密切联系，但它们也存在一些差异。快乐通常是短暂的，而幸福则更为持久。此外，快乐更多地与具体事件相关，而幸福则更多地与整体生活满意度相关。然而，通过积极的心理干预和生活方式的改变，人们可以将短暂的快乐转化为持久的幸福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差异与转化</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快乐与幸福之间联系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影响因素及作用机制</a:t>
              </a:r>
            </a:p>
          </p:txBody>
        </p:sp>
      </p:grpSp>
      <p:sp>
        <p:nvSpPr>
          <p:cNvPr id="82" name="TextBox 82"/>
          <p:cNvSpPr txBox="1"/>
          <p:nvPr/>
        </p:nvSpPr>
        <p:spPr>
          <a:xfrm>
            <a:off x="4959831" y="1714627"/>
            <a:ext cx="6500165" cy="39603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solidFill>
                <a:latin typeface="Microsoft Yahei"/>
                <a:ea typeface="Microsoft Yahei"/>
                <a:cs typeface="Microsoft Yahei"/>
              </a:rPr>
              <a:t>心理因素：个体的性格特质、价值观、自我认知等心理因素对快乐和幸福的感受有重要影响。例如，乐观、开朗的人更容易感受到快乐和幸福。</a:t>
            </a:r>
          </a:p>
          <a:p>
            <a:pPr marL="203200" lvl="0" indent="-203200">
              <a:lnSpc>
                <a:spcPct val="77000"/>
              </a:lnSpc>
              <a:buFont typeface="Arial"/>
              <a:buChar char="•"/>
            </a:pPr>
            <a:r>
              <a:rPr lang="en-US" sz="1425">
                <a:solidFill>
                  <a:schemeClr val="dk1"/>
                </a:solidFill>
                <a:latin typeface="Microsoft Yahei"/>
                <a:ea typeface="Microsoft Yahei"/>
                <a:cs typeface="Microsoft Yahei"/>
              </a:rPr>
              <a:t>社会因素：人际关系、社会地位、文化背景等社会因素也会对快乐和幸福的感受产生影响。例如，良好的人际关系和社会支持可以增加个体的幸福感和快乐体验。</a:t>
            </a:r>
          </a:p>
          <a:p>
            <a:pPr marL="203200" lvl="0" indent="-203200">
              <a:lnSpc>
                <a:spcPct val="77000"/>
              </a:lnSpc>
              <a:buFont typeface="Arial"/>
              <a:buChar char="•"/>
            </a:pPr>
            <a:r>
              <a:rPr lang="en-US" sz="1425">
                <a:solidFill>
                  <a:schemeClr val="dk1"/>
                </a:solidFill>
                <a:latin typeface="Microsoft Yahei"/>
                <a:ea typeface="Microsoft Yahei"/>
                <a:cs typeface="Microsoft Yahei"/>
              </a:rPr>
              <a:t>生理因素：身体健康状况、荷尔蒙水平等生理因素也与快乐和幸福的感受密切相关。例如，身体健康状况良好的人更容易体验到快乐和幸福。</a:t>
            </a:r>
          </a:p>
          <a:p>
            <a:pPr marL="203200" lvl="0" indent="-203200">
              <a:lnSpc>
                <a:spcPct val="77000"/>
              </a:lnSpc>
              <a:buFont typeface="Arial"/>
              <a:buChar char="•"/>
            </a:pPr>
            <a:r>
              <a:rPr lang="en-US" sz="1425">
                <a:solidFill>
                  <a:schemeClr val="dk1"/>
                </a:solidFill>
                <a:latin typeface="Microsoft Yahei"/>
                <a:ea typeface="Microsoft Yahei"/>
                <a:cs typeface="Microsoft Yahei"/>
              </a:rPr>
              <a:t>作用机制：这些影响因素通过改变个体的认知、情感和行为等方面来影响快乐和幸福的感受。例如，积极的心理干预可以帮助个体改变消极的思维模式和行为习惯，从而增加他们的快乐感和幸福感。同时，社会支持和良好的人际关系可以促进个体的归属感和自我价值感，进而提高他们的幸福感和快乐体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心理健康方面积极影响</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快乐和幸福有助于减轻压力和焦虑情绪。当人们感到快乐和满足时，身体会释放出多巴胺等神经递质，这些化学物质不仅让人感到愉悦，还能减轻压力和焦虑情绪，提高心理健康水平。</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快乐和幸福还能帮助人们更好地应对生活中的挑战和压力。当人们拥有积极的心态和情绪时，他们更能够乐观地看待问题，寻找解决方案，从而更好地应对压力和挑战。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减轻压力和焦虑情绪</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635" r="5635"/>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提高自尊心和自信心</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快乐和幸福有助于提高自尊心和自信心。当人们感到快乐和满足时，他们会对自己的价值和能力有更积极的评价，从而提高自尊心和自信心。</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这种积极的心态和情绪还能激发人们的创造力和想象力，让他们更加具有创造力和创新能力，进一步提高自信心和自尊心。</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快乐和幸福还能增强心理韧性和适应能力。当人们经历挫折和困难时，如果他们拥有积极的心态和情绪，就能更好地适应并克服这些挑战。</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快乐和幸福还能帮助人们培养更好的应对策略和解决问题的能力，进一步增强心理韧性和适应能力。这种能力不仅有助于应对当前的挑战，还能为未来的困难和挑战做好准备。</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增强心理韧性和适应能力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身体健康方面积极影响</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保持快乐和幸福的心态可以降低患心脏病、中风和其他严重疾病的风险。</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乐观心态</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积极情绪有助于缓解压力，减少因压力引起的健康问题。</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压力缓解</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幸福感和生活满意度高的人往往更长寿，死亡率相对较低。</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寿命延长</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降低患病风险和死亡率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pic>
        <p:nvPicPr>
          <p:cNvPr id="8" name="Picture 8"/>
          <p:cNvPicPr>
            <a:picLocks noChangeAspect="1"/>
          </p:cNvPicPr>
          <p:nvPr/>
        </p:nvPicPr>
        <p:blipFill>
          <a:blip r:embed="rId2"/>
          <a:srcRect t="665" b="66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854" b="785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3285" r="328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改善免疫系统和代谢功能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免疫增强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快乐和幸福可以促进免疫系统的功能，提高身体对疾病和感染的抵抗力。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炎症减轻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积极情绪有助于减轻身体的炎症反应，从而降低与炎症相关的疾病风险。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代谢改善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幸福感和积极情绪可以改善身体的代谢功能，有助于控制体重和血糖水平。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https://d.book118.com/936143035111010101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2024-09-25T20:50:17.946</cp:lastPrinted>
  <dcterms:created xsi:type="dcterms:W3CDTF">2024-09-25T12:50:17Z</dcterms:created>
  <dcterms:modified xsi:type="dcterms:W3CDTF">2024-09-25T12:50:20Z</dcterms:modified>
</cp:coreProperties>
</file>