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E0BE4-61A2-46A9-90DB-6B7FD4646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57792-1E58-4305-8C03-5FD104D5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7948B-C16B-49A8-8DF5-F99360BA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6257F-304E-4BA4-9061-49E2D0525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07441-15B9-4262-94AB-DE1E3E0D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38A45-3CEC-424A-A810-16043F09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5FFD6-A3A3-4088-B01A-889BD079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9C85C-CD5F-46A8-825F-1CEE96E8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95FD3-4D98-4214-9230-B5822C390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9A54D-BFB7-4125-A1BC-E633ABF9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30FB6-F837-4421-8CE1-6A4251BF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4324304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认角比较角的大小画角课件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角的大小比较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角的画法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特殊角的画法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角的定义是指由两条射线共同从同一点出发，所形成的几何图形。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角是由两条射线共同从同一点出发，所形成的几何图形。这两条射线称为角的边，而它们所共同依附的点称为角的顶点。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根据角的度数大小，可以将角分为锐角、直角、钝角、平角和周角。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根据角的度数大小，可以将角分为以下几种类型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角度小于90度的角。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锐角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直角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钝角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平角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周角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角度等于90度的角。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角度大于90度但小于180度的角。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角度等于180度的角。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角度等于360度的角。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总结词：角的表示方法通常有两种，一种是使用顶点和两边来表示，另一种是使用角度符号来表示。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使用顶点和两边来表示，例如∠ABC。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详细描述：角的表示方法通常有以下两种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使用角度符号来表示，例如∠A=70°。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122" b="1612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角的大小比较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角的度量单位是度（°），用于表示角的大小。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角度之间进行换算时，应遵循十进制的规则，例如1度等于60分，1分等于60秒。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角的度量单位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角度的换算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度量单位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将两个待比较的角重合在一起，通过观察它们的顶点和一边是否重合来判断它们的大小关系。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重合比较法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用量角器测量两个角的大小，直接比较测量结果得出大小关系。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度量比较法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角的大小比较方法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边长不影响角的大小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在三角形中，角的大小与所对的边长无关，只与夹角有关。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角度与边的关系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在直角三角形中，直角边的长度会影响到锐角的大小，但不影响直角的大小。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角的大小与边的关系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角的画法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https://d.book118.com/936143243041010040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2024-09-06T11:52:03.669</cp:lastPrinted>
  <dcterms:created xsi:type="dcterms:W3CDTF">2024-09-06T03:52:03Z</dcterms:created>
  <dcterms:modified xsi:type="dcterms:W3CDTF">2024-09-06T03:52:05Z</dcterms:modified>
</cp:coreProperties>
</file>