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19B144-262B-4A4E-8AC4-B5338287E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CBC15C-1A1C-4918-993C-D8F0250F7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7196D2-F449-472E-B897-1B96438E0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D0D9FA-79C0-432A-8551-B71CAF89A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54DB5A-33D0-49F6-B291-FC66918FD0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4C6703-5B4C-49FB-B0EB-BC5C616F84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923870-26CB-4390-8F59-0351F41E54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3477D2-8D7A-43C9-8D9C-1AEB68B4D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E6B118-46AB-4638-906D-63C0B39814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D90203-A1AB-4CDE-A8EE-BF7390234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95EFC-E21B-4605-AEFE-DD51D5C7B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4410501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安全生产教育课件</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安全生产基本概念与法律法规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危险源辨识与风险评估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安全操作规程与应急处理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劳动防护用品选用与佩戴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特种设备安全管理与操作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消防安全知识与技能培训</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安全生产基本概念与法律法规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安全生产定义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安全生产是指在生产过程中，通过采取各种安全措施，保障员工人身安全和企业财产安全，防止和减少生产事故的发生，确保生产活动的顺利进行。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安全生产重要性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安全生产是企业稳定发展的重要保障，关系到员工的生命安全和财产安全，同时也影响到企业的声誉和经济效益。只有做好安全生产工作，才能确保企业的长期稳定发展。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法律体系概述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国家安全生产法律法规体系是指国家制定并颁布实施的一系列有关安全生产的法律、法规、规章和标准等规范性文件的总称。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主要法律法规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《中华人民共和国安全生产法》、《中华人民共和国职业病防治法》、《中华人民共和国消防法》等。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法律责任与监管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企业违反安全生产法律法规将承担相应的法律责任，包括行政处罚、民事责任和刑事责任等。同时，国家加强对安全生产的监管力度，确保企业依法履行安全生产职责。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国家安全生产法律法规体系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责任制概念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企业安全生产责任制是指企业为保障安全生产而建立的一套责任体系，明确各级领导、职能部门和员工在安全生产中的职责和权利。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833" r="11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责任主体与职责</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企业安全生产责任主体包括企业法人、分管安全领导、安全管理部门负责人、车间主任、班组长和员工等。各责任主体应认真履行各自的安全生产职责，确保企业的安全生产工作得到有效落实。</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责任追究与奖惩机制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企业应建立安全生产责任追究和奖惩机制，对在安全生产工作中表现突出的个人和集体给予表彰和奖励；对违反安全生产规定或造成生产安全事故的责任人进行严肃处理，并依法追究其法律责任。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企业安全生产责任制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危险源辨识与风险评估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320" b="233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危险源辨识方法及分类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直观经验法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利用相似工程系统或作业条件的经验资料，以及同类工程事故案例，通过直观判断辨识危险源。</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系统安全分析法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通过系统安全工程的理论和方法，对系统中存在的危险因素进行定性和定量分析，辨识系统中的危险源。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危险源分类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根据危险源的性质、产生原因和可能导致的后果，将危险源分为物理性、化学性、生物性和心理生理性四大类。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包括危险源辨识、风险分析、风险评价和风险控制措施制定四个步骤。</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风险评估流程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根据风险的大小和可能导致的后果，将风险划分为重大风险、较大风险、一般风险和低风险四个等级。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风险等级划分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153" b="715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包括定性评估、半定量评估和定量评估三种方法，可根据实际情况选择适合的方法进行评估。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风险评估流程与等级划分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风险控制措施制定</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应明确风险控制措施的实施责任人和监管部门，确保风险控制措施的有效实施和监管。同时，应定期对风险控制措施进行评估和调整，确保其适应性和有效性。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风险控制措施实施与监管</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根据风险控制措施的性质和作用，可分为预防性措施、减轻性措施和应急性措施三类。</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风险控制措施分类</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应遵循消除、预防、减弱、隔离、连锁和警告等原则，制定针对性强、可操作的风险控制措施。</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风险控制措施制定原则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安全操作规程与应急处理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安全操作规程的编写原则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遵循科学性、实用性、可操作性的原则，结合企业实际情况，制定详细的安全操作规程。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安全操作规程的执行与监管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建立有效的监管机制，确保员工严格遵守安全操作规程，及时发现和纠正违章行为。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安全操作规程的重要性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明确安全操作规程对于保障生产安全、提高员工安全意识、减少事故发生的意义。</a:t>
            </a:r>
          </a:p>
        </p:txBody>
      </p:sp>
      <p:pic>
        <p:nvPicPr>
          <p:cNvPr id="10" name="Picture 10"/>
          <p:cNvPicPr>
            <a:picLocks noChangeAspect="1"/>
          </p:cNvPicPr>
          <p:nvPr/>
        </p:nvPicPr>
        <p:blipFill>
          <a:blip r:embed="rId2"/>
          <a:srcRect l="18792" r="18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安全操作规程编写及执行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演练评估与改进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对演练效果进行评估，针对存在的问题及时改进和完善应急处理预案。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应急处理预案的制定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根据可能发生的突发事件，制定相应的应急处理预案，明确应急处置流程、责任人、资源调配等。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应急演练的实施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定期组织应急演练，提高员工应急处置能力，检验应急处理预案的有效性。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应急处理预案制定及演练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建立事故报告制度，要求员工在发现事故后及时上报，确保事故信息畅通。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事故报告制度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成立事故调查组，对事故原因进行深入调查，查明事故真相，防止类似事故再次发生。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事故调查程序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根据事故调查结果，对责任人进行严肃处理，依法追究其法律责任，同时总结经验教训，完善相关制度和措施。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事故处理与责任追究</a:t>
            </a:r>
          </a:p>
        </p:txBody>
      </p:sp>
      <p:pic>
        <p:nvPicPr>
          <p:cNvPr id="9" name="Picture 9"/>
          <p:cNvPicPr>
            <a:picLocks noChangeAspect="1"/>
          </p:cNvPicPr>
          <p:nvPr/>
        </p:nvPicPr>
        <p:blipFill>
          <a:blip r:embed="rId2"/>
          <a:srcRect l="11255" r="1125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事故报告和调查处理程序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https://d.book118.com/936144105012010042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2024-09-09T06:55:53.574</cp:lastPrinted>
  <dcterms:created xsi:type="dcterms:W3CDTF">2024-09-08T22:55:53Z</dcterms:created>
  <dcterms:modified xsi:type="dcterms:W3CDTF">2024-09-08T22:55:55Z</dcterms:modified>
</cp:coreProperties>
</file>