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C6FF9-8C30-46CF-9455-67B7F3FDF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0B823-A6F0-4C3C-A456-2A9FE3499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6F383-92E0-4CCE-B026-D169A490D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AB30A-7DF6-443A-A04C-C44A2FE7C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1282F8-D887-46EE-B627-3C3F8F427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6D0BBB-DA28-452B-928A-286D90B5C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BA09CE-B2A2-4142-AE3C-1FC038F18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E6863-3A27-4C38-89CD-D8368BC6C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8DBCD-D079-4ED6-86FE-491AD8827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774E7-15E6-4873-8FEC-F5D266076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1A9AD-DB99-4FA7-A167-64699D071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4515114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工厂安全知识答题技巧与方法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工厂安全基础知识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紧急救援措施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安全意识培养与提高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工厂安全基础知识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8" b="166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079" b="220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安全标识识别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安全色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掌握红色、黄色、蓝色、绿色等基本安全色的含义和用途，如红色代表禁止和停止，黄色代表注意危险等。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警示标识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熟悉常见的警示标识，如当心触电、当心坠落等，并理解其含义和用途。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提示标识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了解提示标识，如紧急出口、安全出口等，并知道在何种情况下使用。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危险源控制措施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掌握危险源的控制措施，如隔离、消除、减弱、个体防护等。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危险源辨识方法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掌握危险源辨识的基本方法，如危险与可操作性研究（HAZOP）、故障树分析（FTA）等。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了解危险源的分类，如物理性危险源、化学性危险源、生物性危险源等，并能对各类危险源进行辨识。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劳动防护用品分类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了解劳动防护用品的分类，如头部护具、眼脸部护具、呼吸护具等，并知道各类护具的适用场景。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劳动防护用品选用原则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掌握劳动防护用品的选用原则，如根据作业场所存在的危险因素选择相应的护具，根据佩戴者的头型、脸型选择合适的眼脸部护具等。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劳动防护用品使用方法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熟悉各类劳动防护用品的使用方法，如正确佩戴安全帽、使用呼吸器时的注意事项等。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劳动防护用品使用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667" r="8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熟悉机械操作规程，遵循安全操作步骤，避免发生意外事故。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在操作机械设备之前，应先了解设备的性能、操作方法及安全注意事项。遵循正确的操作步骤，避免违规操作和误操作。如果发现设备故障或异常情况，应立即停机并报告相关人员进行检查维修。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机械操作安全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掌握电气设备使用安全知识，遵循安全用电规程，防止触电事故发生。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电气设备前，应先检查设备的绝缘是否良好，电线是否破损。遵循安全用电规程，不私拉乱接电线，不使用绝缘皮破损的电线和电气设备。在操作电气设备时，应避免带电作业，如果必须带电作业，应采取必要的安全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电气设备使用安全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了解高处作业安全知识，遵循高处作业规程，防止坠落事故发生。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高处作业时，应佩戴安全带、安全帽等防护用品。遵循高处作业规程，不攀爬没有安全设施的栏杆、脚手架等高处作业平台。在高处作业时，应注意周围环境是否安全，如果发现不安全因素或异常情况，应立即停止作业并报告相关人员进行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高处作业安全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紧急救援措施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https://d.book118.com/936145151144010034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2024-09-03T23:55:36.357</cp:lastPrinted>
  <dcterms:created xsi:type="dcterms:W3CDTF">2024-09-03T15:55:36Z</dcterms:created>
  <dcterms:modified xsi:type="dcterms:W3CDTF">2024-09-03T15:55:38Z</dcterms:modified>
</cp:coreProperties>
</file>