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20CE11C-9240-4524-B844-7A5A90BA74C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BF01B-DEEF-415A-9510-A0C3E4864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B1138-EA60-4109-9416-A321D8903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05CD6-B638-49A4-8BA6-59B7033ED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ED60D-243E-49F3-9DE3-5615EECD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E716B-E89A-4FA6-B120-28F7CE3F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FBEBA-B00F-4F84-AEAF-84F9CE3F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57C6CA-DF1C-49EB-896D-3967C461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8B629-A8D9-4851-8E72-0449F10E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45DFE-8CFC-4379-A540-40A3307EF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9B517-2763-4E92-98CE-25ACD8B21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B6649-E7D3-47C4-B524-B8B8C062C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3486BDB-614F-4E19-8436-3FCE381FDA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3D6172A-C96F-4831-8551-3CB627048C3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50021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建筑设计理念与文化传承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建筑设计理念的形成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文化传承在建筑设计中的体现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建筑设计中的地域特色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环境友好建筑设计理念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技术创新与建筑设计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建筑设计理念的形成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建筑设计理念的定义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建筑设计理念是指在建筑设计过程中所体现的设计方向、思想和原则，是对建筑形式、结构、功能等方面的把握和表达。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影响建筑设计理念的因素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科技进步的推动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人们生活方式的变迁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建筑设计理念的历史演变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强调传统文化和宗教信仰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古代建筑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注重功能性和创新性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现代主义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追求简约现代风格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强调实用性和居住舒适度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后现代主义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拒绝传统规范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追求建筑多样性和个性化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当代建筑设计理念的多样性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古典主义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注重建筑美学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倡导建筑与自然和谐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建筑设计的未来趋势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随着社会发展和科技进步，建筑设计理念将不断演变，未来的建筑将更加智能化、环保、可持续发展。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文化传承在建筑设计中的体现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文化传承对建筑设计的影响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化传承在建筑设计中扮演着重要角色，不仅可以激发设计师的灵感，更使建筑作品更具历史深度和文化内涵。通过文化传承，建筑可以传递特定的价值观和历史故事，让人们在感受建筑美的同时也领略文化的魅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不同文化在建筑设计中的体现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注重内敛、含蓄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中华文化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追求独特、奢华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欧洲文化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建筑内部空间的文化符号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室内装饰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布局设计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建筑设计中的文化符号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建筑外立面的文化符号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雕刻细节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传统图案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文化传承与现代建筑设计的结合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融合传统建筑元素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如何在现代建筑中融入传统文化元素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找到共同点，取长补短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如何平衡传统与现代的矛盾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建筑设计中的地域特色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适应气候环境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地域特色设计考虑当地气候、地形等特点，使建筑更符合环境要求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传承历史风貌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地域特色建筑延续历史传统，传承古代建筑风格和技艺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塑造地域认同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地域特色建筑塑造当地的地域认同感，提升当地文化软实力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地域特色在建筑设计中的意义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反映地域文化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建筑是文化的载体，通过建筑设计展现当地的文化传统和特色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中国建筑中的地域特色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中国建筑中的地域特色体现了不同地域的气候环境和文化传统， 北方建筑注重保温性能，而南方建筑追求通风采光。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地域文化与建筑设计的互动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装饰元素体现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建筑如何体现地域文化的特色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西方建筑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强调功能性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追求简约风格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注重结构稳定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热带地区建筑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采用通风设计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防水防潮处理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遮阳保凉措施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寒冷地区建筑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保温性能强化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采光设计重要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结构承受寒冷考验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不同地域的建筑设计比较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东方建筑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注重庭院设计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讲究和谐平衡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强调装饰细节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地域特色建筑设计的重要性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传统建筑风格的延续与发展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建筑与自然环境的和谐共生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环境适应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建筑作为当地文化的象征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地域认同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建筑设计需适应当地气候条件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气候考量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https://d.book118.com/936150021050010103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建筑设计理念与文化传承</vt:lpstr>
      <vt:lpstr>目录</vt:lpstr>
      <vt:lpstr>第1章 建筑设计理念的形成</vt:lpstr>
      <vt:lpstr>建筑设计理念的定义</vt:lpstr>
      <vt:lpstr>影响建筑设计理念的因素</vt:lpstr>
      <vt:lpstr>建筑设计理念的历史演变</vt:lpstr>
      <vt:lpstr>当代建筑设计理念的多样性</vt:lpstr>
      <vt:lpstr> </vt:lpstr>
      <vt:lpstr>第2章 文化传承在建筑设计中的体现</vt:lpstr>
      <vt:lpstr> </vt:lpstr>
      <vt:lpstr>不同文化在建筑设计中的体现</vt:lpstr>
      <vt:lpstr>建筑设计中的文化符号</vt:lpstr>
      <vt:lpstr>文化传承与现代建筑设计的结合</vt:lpstr>
      <vt:lpstr>第3章 建筑设计中的地域特色</vt:lpstr>
      <vt:lpstr>地域特色在建筑设计中的意义</vt:lpstr>
      <vt:lpstr> </vt:lpstr>
      <vt:lpstr>地域文化与建筑设计的互动</vt:lpstr>
      <vt:lpstr>不同地域的建筑设计比较</vt:lpstr>
      <vt:lpstr>地域特色建筑设计的重要性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2024-09-28T12:03:15.433</cp:lastPrinted>
  <dcterms:created xsi:type="dcterms:W3CDTF">2024-09-28T04:03:15Z</dcterms:created>
  <dcterms:modified xsi:type="dcterms:W3CDTF">2024-09-28T04:03:17Z</dcterms:modified>
</cp:coreProperties>
</file>