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AD0BE-484D-41DD-AC8B-A6573B6F8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DB397-2A7F-4E57-B6B1-373FB9BEF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A11E9-CD39-4486-B2AA-F812E315E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4C169-2343-4B1F-8755-FCED1DE17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6A5372-2F95-42B7-A961-424048729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1873C1-A85B-45E3-AD03-FD99229AF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F1DB48-71DB-4F22-8731-B0BEDFAC7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FFE6A-5864-4C17-A7DE-AF9808F44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57CEA-F12D-4711-A43B-CE0858685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3624C-5FB6-4AA6-99BA-35EE23F2D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F1178-4E7D-4F37-AA03-FD7E5B196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510211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护理急救讲课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护理急救概述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常见急症与急救措施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特殊人群的护理急救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护理急救技能培训与演练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护理急救的未来发展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护理急救概述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28" r="311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34" r="31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护理急救是指在意外伤害或急症发生时，通过一系列紧急护理措施来抢救患者生命、缓解症状和预防并发症的医疗护理行为。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护理急救是医疗急救体系的重要组成部分，对于挽救患者生命、减少并发症和降低死亡率具有重要意义。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295" r="22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护理急救的基本原则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快速反应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护理人员应迅速评估患者状况，采取紧急措施，为后续治疗争取宝贵时间。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护理急救应遵循科学原理，结合患者实际情况，采取适当的护理措施。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人性化关怀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在急救过程中，护理人员应关注患者及家属的心理需求，提供人文关怀。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32" r="1753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护理人员迅速评估患者的意识状态、呼吸、脉搏等基本生命体征，确定病情严重程度。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根据患者病情，采取相应的紧急处理措施，如止血、心肺复苏、保持呼吸道通畅等。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在紧急处理的同时，护理人员应协助患者转运至医疗机构，确保患者得到进一步的专业治疗。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协助转运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在医疗机构内，护理人员应继续密切观察患者的病情变化，提供必要的护理措施，协助医生进行治疗。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护理急救的流程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常见急症与急救措施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心肺复苏术是一种紧急抢救措施，通过胸外按压和人工呼吸来恢复患者的生命体征。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心肺复苏术（CPR）是一种紧急抢救措施，用于在心脏骤停的情况下维持大脑和器官的氧气供应。通过胸外按压和人工呼吸，心肺复苏术可以恢复心脏的泵血功能，并帮助患者维持生命体征。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在进行心肺复苏术时，应确保正确的按压位置和力度，避免对患者的肋骨和内部器官造成损伤。同时，应尽快寻求专业医疗救助。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休克是一种紧急状况，需要立即采取急救措施来维持患者的生命体征。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572" r="1957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是一种紧急状况，通常表现为血压下降、心率加快、意识模糊等症状。在休克发生时，应立即采取急救措施，包括保持患者平躺、抬高双腿、给予氧气等，以维持患者的生命体征。同时，应尽快寻求专业医疗救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在等待专业医疗救助时，应密切观察患者的病情变化，并注意保持患者的呼吸道通畅。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休克急救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急性中毒是一种紧急状况，需要采取相应的急救措施来降低患者体内的毒素含量。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是一种紧急状况，需要根据中毒的物质采取相应的急救措施。例如，对于化学物质中毒，应立即将患者移至安全区域，并给予氧气；对于食物中毒，应立即催吐或洗胃，并给予适当的药物治疗。同时，应尽快寻求专业医疗救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在等待专业医疗救助时，应密切观察患者的病情变化，并注意保持患者的呼吸道通畅。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急性中毒急救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创伤急救是指对各种外伤进行紧急处理，以减少患者的痛苦和并发症。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创伤急救包括止血、包扎、固定和搬运等步骤。对于出血的伤口，应立即采用压迫止血或止血带止血；对于骨折的患者，应采用夹板固定或搬运工具搬运。同时，应注意保持患者的呼吸道通畅和生命体征的稳定。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在进行创伤急救时，应遵循“先救命后治伤”的原则，优先处理威胁生命的伤情。同时，应尽快寻求专业医疗救助。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创伤急救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特殊人群的护理急救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https://d.book118.com/936151021144010045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2024-09-14T12:01:37.740</cp:lastPrinted>
  <dcterms:created xsi:type="dcterms:W3CDTF">2024-09-14T04:01:37Z</dcterms:created>
  <dcterms:modified xsi:type="dcterms:W3CDTF">2024-09-14T04:01:39Z</dcterms:modified>
</cp:coreProperties>
</file>