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16E61-61C5-45FA-96E8-87162405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07F9-E069-4713-8022-6895DF5C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43052-AB44-42DF-99ED-89FFBEBD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6A3C6-A0D6-41A6-B843-A81465240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C1D98-5978-4F9A-BCDF-657740C9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4F401-7340-4D59-89BF-7DC9AEA41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A216B-7D88-42D3-9AAF-0E1CD2E2D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EC8AA-E5E2-4A0A-AEA4-B59686B4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62CE0-200D-4F33-A45B-E034D8D5E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CAD2B-A0A5-4AA9-9589-DC2BBB35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16867-0964-4E50-9CE9-8D1AE8D7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1132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电力系统暂态分析第三版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电力系统暂态现象概述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电力系统元件暂态模型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电力系统故障分析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电力系统稳定性分析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电力系统控制策略与措施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现代电力系统暂态分析新进展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电力系统暂态现象概述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频率暂态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根据产生的原因和性质，暂态现象可分为以下几类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操作暂态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由开关操作（如合闸、分闸）引起的电流、电压变化。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振荡暂态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系统中出现的功率振荡或电压振荡现象。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暂态现象是指电力系统中由于突然发生的故障、操作或参数变化而引起的短时间内的非稳态过程。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故障暂态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由系统故障（如短路）引起的电流、电压突变。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由负荷突变或发电机出力变化引起的频率变化。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暂态现象定义与分类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对电能质量的影响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暂态过程会引起电压波动、频率偏差等电能质量问题，影响用户用电设备正常运行。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暂态过程中产生的过电压、过电流可能对设备绝缘造成损坏，缩短设备寿命。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对系统稳定性的影响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严重的暂态过程可能导致系统失稳，进而引发大面积停电事故。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暂态过程对系统影响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利用傅里叶变换将时域信号转换为频域信号进行分析，便于研究系统的频率响应特性。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通过对系统进行简化和近似处理，得到解析解表达式，便于理解和分析暂态过程的本质规律。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数值仿真法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借助计算机仿真软件对电力系统进行建模和仿真，能够模拟各种复杂暂态现象并进行分析。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通过求解微分方程或差分方程来描述系统的动态过程，适用于详细分析特定事件。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暂态分析方法简介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电力系统元件暂态模型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包括电压方程、磁链方程、转矩方程和运动方程。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同步发电机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主要关注感应电势、定子电流和电磁转矩等暂态过程。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异步发电机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描述励磁电压、电流和发电机端电压之间的关系。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发电机励磁系统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发电机暂态模型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变压器基本方程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包括电压变换、电流变换和磁通变换等。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变压器空载合闸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分析合闸过程中可能出现的励磁涌流现象。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变压器短路故障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研究短路时变压器的电磁暂态过程。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变压器暂态模型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基于传输线理论，考虑线路的电阻、电感和电容等分布参数。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分布参数模型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92" b="13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将线路简化为集中电阻、电感和电容元件，便于分析计算。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集中参数模型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分析输电线路中电压和电流行波的传播和反射过程。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行波过程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输电线路暂态模型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动态负荷模型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考虑负荷的动态特性，如电动机的启动、停止和调速等过程。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综合负荷模型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结合静态和动态负荷模型，更全面地描述实际电力系统的负荷特性。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静态负荷模型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将负荷表示为恒定阻抗，适用于稳态和暂态过程的初步分析。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212" b="17212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负荷暂态模型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电力系统故障分析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包括三相短路、两相短路、单相接地短路等，是电力系统中最为常见的故障类型。短路故障的特点是电流大、电压低，对电力系统和设备造成严重的冲击和破坏。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断路故障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指电力系统中某处断开，使电流不能流通的故障。断路故障的特点是电流为零，电压升高，可能导致设备过电压和绝缘击穿。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复合故障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同时发生短路和断路的故障，其特点兼具短路和断路故障的特点，对电力系统的稳定性和安全性造成极大的威胁。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短路故障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在故障发生时，发电机的电磁功率和机械功率之间出现不平衡，导致发电机转速和功角发生变化。发电机的响应特性与故障类型、位置和严重程度密切相关。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变压器在故障时可能受到过电压、过电流和温度升高等影响，其响应特性取决于变压器的类型、接线方式和保护措施。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输电线路在故障时可能承受过电压、过电流和机械应力等影响，其响应特性与线路参数、故障类型和位置有关。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负荷在故障时可能受到电压降低、频率变化等影响，其响应特性取决于负荷的类型和特性。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故障时系统各元件响应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解析法、数值法和仿真法等。解析法通过解析表达式求解故障电流和电压，适用于简单系统；数值法通过数值计算求解复杂系统的故障电流和电压；仿真法通过计算机仿真模拟系统故障过程，可以得到详细的系统动态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故障计算方法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实际电力系统为例，介绍短路故障的计算方法和步骤。首先建立系统模型，包括发电机、变压器、输电线路和负荷等元件；然后设定故障类型和位置，计算故障电流和电压；最后根据计算结果分析系统的稳定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故障计算方法与实例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https://d.book118.com/936151132224010043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2024-09-11T23:06:21.596</cp:lastPrinted>
  <dcterms:created xsi:type="dcterms:W3CDTF">2024-09-11T15:06:21Z</dcterms:created>
  <dcterms:modified xsi:type="dcterms:W3CDTF">2024-09-11T15:06:23Z</dcterms:modified>
</cp:coreProperties>
</file>